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397" r:id="rId2"/>
    <p:sldId id="312" r:id="rId3"/>
    <p:sldId id="313" r:id="rId4"/>
    <p:sldId id="314" r:id="rId5"/>
    <p:sldId id="315" r:id="rId6"/>
    <p:sldId id="316" r:id="rId7"/>
    <p:sldId id="317" r:id="rId8"/>
    <p:sldId id="337" r:id="rId9"/>
    <p:sldId id="338" r:id="rId10"/>
    <p:sldId id="375" r:id="rId11"/>
    <p:sldId id="376" r:id="rId12"/>
    <p:sldId id="377" r:id="rId13"/>
    <p:sldId id="378" r:id="rId14"/>
    <p:sldId id="389" r:id="rId15"/>
    <p:sldId id="379" r:id="rId16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892" autoAdjust="0"/>
    <p:restoredTop sz="94683" autoAdjust="0"/>
  </p:normalViewPr>
  <p:slideViewPr>
    <p:cSldViewPr>
      <p:cViewPr varScale="1">
        <p:scale>
          <a:sx n="75" d="100"/>
          <a:sy n="75" d="100"/>
        </p:scale>
        <p:origin x="3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C2D34262-B2AC-4689-8C4A-50612DABDC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ED85832-1697-43C7-8C1C-818B4BEB77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477CB612-7B63-42B7-84EF-D23F2CDE6EF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id="{EFBC3E39-B8EB-4FFF-9C7C-259379D221E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08A9BCA-1B91-45EA-A3E7-68635BA77A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943">
    <iact:property name="dataType"/>
    <iact:actionData xml:id="d0">
      <inkml:trace xmlns:inkml="http://www.w3.org/2003/InkML" xml:id="stk0" contextRef="#ctx0" brushRef="#br0">9187 5142 0,'0'0'8,"0"0"-1,0 0 3,0 0-1,0 0 1,0 0-1,0 0 1,0 0-1,66-4 0,42-9 0,66-3 1,53-9 1,46 4 1,42 5-4,-9-1 2,0 9-2,-25 8 2,-37 4-1,-16 12 0</inkml:trace>
    </iact:actionData>
  </iact:action>
  <iact:action type="add" startTime="36523">
    <iact:property name="dataType"/>
    <iact:actionData xml:id="d1">
      <inkml:trace xmlns:inkml="http://www.w3.org/2003/InkML" xml:id="stk1" contextRef="#ctx0" brushRef="#br0">12778 5071 0,'0'0'7,"0"0"2,0 0 0,0 0 1,0 0-1,0 0 1,54 17-1,4-9 1,16-4-1,9-4 0,12 0 1,34 5 0,32 3-1,38 8 0,32 9 1,-7-12 2,-1-1-6,5 5 4,-5-9-1,9 4 1,-1 1-1</inkml:trace>
    </iact:actionData>
  </iact:action>
  <iact:action type="add" startTime="43570">
    <iact:property name="dataType"/>
    <iact:actionData xml:id="d2">
      <inkml:trace xmlns:inkml="http://www.w3.org/2003/InkML" xml:id="stk2" contextRef="#ctx0" brushRef="#br0">10523 6570 0,'0'0'1,"0"0"1,0 0 14,0 0-13,0 0 7,0 0-1,0 0 1,0 0-1,0 0 0,0 0 1,71-16-1,-9 12 1,21-1-1,12-3 0,8 4 1,1 4 0,-1 4-1,9 0 0,12-8 1,-8 0-1,-17-4 1,-12-1 3,-17 5-8,-8 4 5</inkml:trace>
    </iact:actionData>
  </iact:action>
  <iact:action type="add" startTime="44494">
    <iact:property name="dataType"/>
    <iact:actionData xml:id="d3">
      <inkml:trace xmlns:inkml="http://www.w3.org/2003/InkML" xml:id="stk3" contextRef="#ctx0" brushRef="#br0">12658 6678 0,'0'0'7,"0"0"2,0 0 0,0 0 0,0 0 1,0 0-1,0 0 1,46-8-1,-30 8 0,5 0 1,0 0 0,-1 0-1,1 0 1,0 0-1,4 4 0,-1 0 1,1 0-1,4-4 0,4 0 1,5 0-1,7-4 0,13-4 1,8-5 0,9 1-1,-1 3 0,5 9 0,8 0 1,0 0 0,-5-4-1,-3 0 0,-9-4 1,-8 0-1,-4 3 0,-8 5 1</inkml:trace>
    </iact:actionData>
  </iact:action>
  <iact:action type="add" startTime="53020">
    <iact:property name="dataType"/>
    <iact:actionData xml:id="d4">
      <inkml:trace xmlns:inkml="http://www.w3.org/2003/InkML" xml:id="stk4" contextRef="#ctx0" brushRef="#br0">7631 7754 0,'0'0'2,"0"0"0,0 0 8,0 0-1,0 0 1,0 0-1,0 0 1,0 0-1,0 0 0,46-20 1,-17 15-1,21-3 1,28-4-1,21-5 0,-3 1 1,-9 3 1,-21 5-3,-13 4 1,1 0 1,8 0-1,21-5 1,25 1-1,-1 0 0,-7-1 1,-18 9-1,-11 0 1,-5 0-1,12-4 1,18 0-1,19-4 0,10 0 1,-5-1-1,-9 1 0</inkml:trace>
    </iact:actionData>
  </iact:action>
  <iact:action type="add" startTime="57194">
    <iact:property name="dataType"/>
    <iact:actionData xml:id="d5">
      <inkml:trace xmlns:inkml="http://www.w3.org/2003/InkML" xml:id="stk5" contextRef="#ctx0" brushRef="#br0">5708 9266 0,'0'0'2,"0"0"1,0 0 5,0 0 1,0 0 1,0 0 0,0 0-1,0 0 1,0 0-2,0 0 2,62 4 0,-17-4-2,17 4 2,9 4-1,3 5 0,5 3 1,12 5-1,8-5 3,13-7-3,-1-5 0,-3-4 1,-1 4-1,1 4 1,16 0-1,13 1 3,3-5-3,-15 0 0,-18 0 1,5 0-1,8 5 1,8-5-1,4-8 1,-3-1-1,-13 5 0,4 0 1,8 5-2,8-5 2,-3-5-1,-13 5 1,-13 5-1,1-1 1,16 4-1,0-4 0,0-8 1,-12 0-1,-9 0 1,9 4-1,4 0 2,12-4-3,0-5 2,-16 1-1,-17 4 0,-8 4 1,4 0-1,17-4 2,3 0-3,9-5 2,-12 1-2,-9 4 2,-4 0 0,9 0-1,8-1 1,-1 1-1,-7-4 1,-9 4-1,-21 4 0,-7 0 0,3 4 0,9 0 1,12 0 0,4-4 0,4 0-2,-8-4 2,-12 0-1,-9 4 0,-4 0 1,4 0-1,9 4 1,12-4-1,8 0 1,5-4-2,-5 0 2,-8 4 0,0 0 0,17-4-2,12 0 1,8 0 2,4-1-3,-7 5 2,19 0-1,26-4 0,49-4 1,58-17-1,30-25 0</inkml:trace>
    </iact:actionData>
  </iact:action>
  <iact:action type="add" startTime="91235">
    <iact:property name="dataType"/>
    <iact:actionData xml:id="d6">
      <inkml:trace xmlns:inkml="http://www.w3.org/2003/InkML" xml:id="stk6" contextRef="#ctx0" brushRef="#br0">5066 13013 0,'0'0'2,"42"-13"1,24-3 5,62-18 2,54-7-1,13 4 2,-1 12 0,1 12-1,-9 13-2,-4 13 2,8 3-1,17 9 0,0 4 1,4-4 0,33 0 0,-17-8-2,-11-9 1</inkml:trace>
    </iact:actionData>
  </iact:action>
  <iact:action type="add" startTime="114580">
    <iact:property name="dataType"/>
    <iact:actionData xml:id="d7">
      <inkml:trace xmlns:inkml="http://www.w3.org/2003/InkML" xml:id="stk7" contextRef="#ctx0" brushRef="#br0">6870 11634 0,'0'0'7,"0"0"2,0 0 1,0 0-1,0 0 1,0 0-1,0 0 1,0 0-1,0 0 0,0 0 1,0 0-1,-16-42 1,20 38-1,0 0 0,4 0 1,5 4-1,7 0 0,9 0 1,8 4-1,13 0 1,12 0-1,9 1 0,-1-5 1,-4 0-1,0 0 2,-8 0 12,-8 0-22,-5 0 1,-3 0 8,-5 0 0,-4 4 0,-4-4-1,-4 4 0,-4 0 0,-5 0 1,-4 0-1,5-4 1,-13 4-1,4-4 1,-3 0 0,-1 0-1,0 0 0,0 0 1,0 0-1,0 0 0,0 0 0,-4 0 1,0 0-1,0 0 1,0 0-1,0 0 1,0 0-1,0 0 0,-86 17 1,32-9 0,-12 0-1,-9 1 1,5-5-1,8-4 1,8 0-1,4-4 0,9 0 0,4-1 1,-1 1 0,9 0-1,0 0 0,5 0 1,7 0-1,1 4 0,3 0 1,5 0-2,0 0 3,-1-4-2,5 0 0,0-1 0,0 1 1,4 0 0,0 0-2,0 4 2,0 0-1,0 0 1,0 0-1,0 0 0,128-25 2,-58 17-3,9 0 2,0-1-1,-13 1 1,-12 4-1,-9 0 1,-8 4-1,-3 4 0,-1 0 1,0 0 0</inkml:trace>
    </iact:actionData>
  </iact:action>
  <iact:action type="add" startTime="125751">
    <iact:property name="dataType"/>
    <iact:actionData xml:id="d8">
      <inkml:trace xmlns:inkml="http://www.w3.org/2003/InkML" xml:id="stk8" contextRef="#ctx0" brushRef="#br0">6953 11390 0,'0'0'2,"0"0"-1,0 0 15,0 0-13,0 0 7,0 0-1,0 0 1,0 0-1,0 0 1,0 0-1,0 0 6,0 0-11,0 0 5,0 0 0,0 0 1,0 0-1,0 0 1,21-42-1,-17 38 1,0 0-1,0 0 1,4 0-1,9-1 1,12-3-1,20 0 1,22 0-2,12-1 3,-1 1-3,-11 4 4,-18 0-2,-7 4 0,-21 0 1,0 4-3,-5 0 2,-3 4-1,3 9 0,9 16 1,17 17 0</inkml:trace>
    </iact:actionData>
  </iact:action>
  <iact:action type="add" startTime="129457">
    <iact:property name="dataType"/>
    <iact:actionData xml:id="d9">
      <inkml:trace xmlns:inkml="http://www.w3.org/2003/InkML" xml:id="stk9" contextRef="#ctx0" brushRef="#br0">8422 11224 0,'0'0'1,"0"0"3,0 0 6,0 0-1,0 0 0,0 0 1,0 0-1,0 0 0,0 0 1,0 0-1,0 0 1,0 0-1,0 0 1,0 0-1,0 0 0,0 0 1,0 0-2,0 0 2,0 0 0,49 41-1,-7-37 1,24-4-1,4 0 0,1-4 1,3 0-1,-8 4 1,-16 4 0,4 0-1,16 1 0,0-1 1,17 0-1,8-4 0,1-4 1,-14 0-1,-11-1 1,-18 5-1,-7 0 0,-9 0 0,0 5 1,1-1-1,7-4 1,9 0-1,8-4 1,17-1-1,-1-3 0,-3 0 1,-5 4-1,-12 0 1,-8 4-1,-5 4 0,-4 0 1,9 0-1,0 0 0,8 0 1,12-4-1,13 0 0,-9 0 1,5 0-1,-9 0 1,-4 4-1,-8 5 1,0-1-1,0 4 0,4-3 1,13-1-1,3 0 0,5-4 1,0 1-1,-5-1 1,1 4-1,-9 0 0,9 1 1,16-1-1,13-4 0,16-8 1,16-4-1,9-5 0</inkml:trace>
    </iact:actionData>
  </iact:action>
  <iact:action type="add" startTime="137140">
    <iact:property name="dataType"/>
    <iact:actionData xml:id="d10">
      <inkml:trace xmlns:inkml="http://www.w3.org/2003/InkML" xml:id="stk10" contextRef="#ctx0" brushRef="#br0">8351 11183 0,'0'0'2,"0"0"1,0 0 5,0 0 2,0 0 0,0 0-1,0 0 0,0 0 1,0 0-1,0 0 0,0 0 2,0 0-3,0 0 2,0 0-1,0 0 0,0 0 1,0 0-1,0 0 1,29 41-1,-20-33 0,7 0 1,-3 1-1,11-5 0,9 0 1,13 0-1,4 0 1,8-4 0,4 0-2,0-4 2,-4 0 0,-9 0 1,-7 0-1,-5 4-1,-8 0 0,-4 0 0,-1 0 1,1 0-1,0 0 1,4 0 0,4 0-1,13 0 0,-1 0 0,17-4 1,4-1-1,5 1 0,-9 0 1,-4 0-1,-9 0 2,-7 4-3,-13 0 1,-4 0 0,-1 4 1,-3 0-2,0 0 1,-1 0 1,1-4-1,0 0 0,4 0 0,4 0 1,4 0-1,12 0 0,-3-4 1,7 0-1,1 0 1,0 0-1,-1 0 1,-7 0-1,-5-1 0,-4 5 1,0 0-1,-8 0 1,0 0-1,-1 0 1,5 0-1,13-4 0</inkml:trace>
    </iact:actionData>
  </iact:action>
  <iact:action type="add" startTime="138777">
    <iact:property name="dataType"/>
    <iact:actionData xml:id="d11">
      <inkml:trace xmlns:inkml="http://www.w3.org/2003/InkML" xml:id="stk11" contextRef="#ctx0" brushRef="#br0">14830 11050 0,'0'0'6,"0"0"3,0 0 1,42-29 0,20 4-1,37-12 1,21-9-1,-8 1 2,-17 8 0,-8 3-2,12 1 1,25-8-1,17-5 1,16-3-1,9 3 0,7-4 0,14-7 0,-5 7 1,-4 8-1,-5 5 1,1 4 0,-13 0-1,1 0 0,3-9 0,5-7 1,-13-9-1,-29 0 1,-45 4-1,-37 8 1</inkml:trace>
    </iact:actionData>
  </iact:action>
  <iact:action type="add" startTime="139123">
    <iact:property name="dataType"/>
    <iact:actionData xml:id="d12">
      <inkml:trace xmlns:inkml="http://www.w3.org/2003/InkML" xml:id="stk12" contextRef="#ctx0" brushRef="#br0">17631 9824 0,'0'0'7,"0"0"3,0 0 0,0 0-1,0 0 0,0 0 1,0 0-1,-24 42 0,44-30 1,13 5-1,13 4 1,8 3-1,4 1 1,-9 0-1,-7 0 0,-18-4 1,-11-5 0,-13 5-1,-13 4 0,-16 12 0,-16 13 1,-1-5-1,5-3 1</inkml:trace>
    </iact:actionData>
  </iact:action>
  <iact:action type="add" startTime="139798">
    <iact:property name="dataType"/>
    <iact:actionData xml:id="d13">
      <inkml:trace xmlns:inkml="http://www.w3.org/2003/InkML" xml:id="stk13" contextRef="#ctx0" brushRef="#br0">19237 10611 0,'0'0'7,"0"0"2,0 0 1,0 0-1,0 0 1,78-8-1,-7 0 0,24-1 1,29 1-1,37-4 3,38 3-4,53-11 2,25 3-1,30 0 2,15-11-3,-3 3 2,-5-4 0,-32 4-1,-30 8 0,-37 5 1,-20 4-1,-22 3 0,-24 1 1,-29 0-1</inkml:trace>
    </iact:actionData>
  </iact:action>
  <iact:action type="add" startTime="140276">
    <iact:property name="dataType"/>
    <iact:actionData xml:id="d14">
      <inkml:trace xmlns:inkml="http://www.w3.org/2003/InkML" xml:id="stk14" contextRef="#ctx0" brushRef="#br0">19924 9224 0,'0'0'7,"0"0"3,0 0-1,0 0 1,-9-58-1,1 33 0,-4 5 1,-9 3-1,-12 17 0,-29 33 1,-54 54-1,-8 50 1,41-13 0,46-25-1</inkml:trace>
    </iact:actionData>
  </iact:action>
  <iact:action type="add" startTime="140454">
    <iact:property name="dataType"/>
    <iact:actionData xml:id="d15">
      <inkml:trace xmlns:inkml="http://www.w3.org/2003/InkML" xml:id="stk15" contextRef="#ctx0" brushRef="#br0">19717 10110 0,'0'0'7</inkml:trace>
    </iact:actionData>
  </iact:action>
  <iact:action type="add" startTime="140577">
    <iact:property name="dataType"/>
    <iact:actionData xml:id="d16">
      <inkml:trace xmlns:inkml="http://www.w3.org/2003/InkML" xml:id="stk16" contextRef="#ctx0" brushRef="#br0">20391 9646 0,'0'0'6,"0"0"3,0 0 1,0 0-1,25 42 1,-9-21 0,1-1-1,-5-3 0,5-5 0,-13-8 1,-4-4-1,0 0 0,54-62 1,-29 4 0,-1-12-1,-7 0 0,-13 12 1,-12-5-1</inkml:trace>
    </iact:actionData>
  </iact:action>
  <iact:action type="add" startTime="140782">
    <iact:property name="dataType"/>
    <iact:actionData xml:id="d17">
      <inkml:trace xmlns:inkml="http://www.w3.org/2003/InkML" xml:id="stk17" contextRef="#ctx0" brushRef="#br0">19874 9539 0,'0'0'8,"0"0"1,0 0-1</inkml:trace>
    </iact:actionData>
  </iact:action>
  <iact:action type="add" startTime="140961">
    <iact:property name="dataType"/>
    <iact:actionData xml:id="d18">
      <inkml:trace xmlns:inkml="http://www.w3.org/2003/InkML" xml:id="stk18" contextRef="#ctx0" brushRef="#br0">20598 9390 0,'0'0'6,"0"0"3,4 49 1,0-7 0,9 12 0,-9 16-1,4 9 0,4 4 1,13-1-2,8-11 2,17-26 0,8-28-1,4-21 0,12-25 1,-7-17-1,-18-4 0,-11 1 1,-14 3-1,-3 9 1,-17 8-1,0 8 0,-4 9 1,0 8-1,0 4 0,0 0 1,0 4-1,4 4 1,9 17-1,8 8 1,-1 4-1,1-3 0,-5-18 1,-3-16-1</inkml:trace>
    </iact:actionData>
  </iact:action>
  <iact:action type="add" startTime="141355">
    <iact:property name="dataType"/>
    <iact:actionData xml:id="d19">
      <inkml:trace xmlns:inkml="http://www.w3.org/2003/InkML" xml:id="stk19" contextRef="#ctx0" brushRef="#br0">21628 8988 0,'0'0'6,"0"0"3,0 0 1,4 95-1,0 13 1,5 20-1,-1-16 1,0-29 0,-4-25 1,-4-17-2,0-12 1,0-8-1,0-9 0,0-3-2,4-5 3,1-4-1,-5 0 0,0 0 1,0 0-1,70-108 1,-37 54-1,-4 5 1,-4 7-1,-4 9 0,-9 12 1,0 9-1,-3 8 0,-5 8 1,0 13-1,-4 12 1,0 12-1,4 13 1,0 0-1,9-5 0,-9-7 1,4-9-1,0-17 0,1-11 1,11-34-1,17-63 1,21-77-1,4-30 0,-16 54 1,-17 50-1,-8 33 0,-9 24 1,-4 14-1,-4 11 1,-4 9-2,0 8 2,0-4-1,-12 108 1,-5 20-1,17 21 2,17-20-3,8-26 2,8-24-1,4-17 0,9-17 0,-13-16 1,4-12-1,-4-13 1,-4-8-1,0-29 1,8-71-1</inkml:trace>
    </iact:actionData>
  </iact:action>
  <iact:action type="add" startTime="142010">
    <iact:property name="dataType"/>
    <iact:actionData xml:id="d20">
      <inkml:trace xmlns:inkml="http://www.w3.org/2003/InkML" xml:id="stk20" contextRef="#ctx0" brushRef="#br0">21988 8798 0,'0'0'7,"0"0"3,0 0 0,0 0-2,0 0 2,0 0-1,58-50 1,58 29-1,66 5 1,33 7 0</inkml:trace>
    </iact:actionData>
  </iact:action>
  <iact:action type="add" startTime="146380">
    <iact:property name="dataType"/>
    <iact:actionData xml:id="d21">
      <inkml:trace xmlns:inkml="http://www.w3.org/2003/InkML" xml:id="stk21" contextRef="#ctx0" brushRef="#br0">15546 11837 0,'0'0'2,"0"0"1,0 0 6,0 0 1,0 0-1,0 0 1,0 0-1,0 0 1,0 0-1,42-9 1,-22 9-1,9 0 0,8-4 1,9 0-1,8 0 0,12-4 1,8-5-1,17-3 2,9-1-2,7 1 0,1 3 0,8 5 1,8-5 0,0 1-1,4 0 1,5 7-1,3 5 1,-8-4-1,-8 0 0,-33 0 1,-21 0-1,-20-4 0,-13-1 2</inkml:trace>
    </iact:actionData>
  </iact:action>
  <iact:action type="add" startTime="146810">
    <iact:property name="dataType"/>
    <iact:actionData xml:id="d22">
      <inkml:trace xmlns:inkml="http://www.w3.org/2003/InkML" xml:id="stk22" contextRef="#ctx0" brushRef="#br0">17433 11311 0,'0'0'7,"0"0"2,0 0 1,62 12-1,0 1 0,29 3 1,21-3 0,16-1 0,0 1 2,-12-1-4,-13 4 3,-7-3-3,-9-9 1,-9 0 2,-8 0-3,-12 0 1,-12 1 1,-17-5 0,-4 0-2,-9 0 2,-3 0-1,-5 4 0,-4 0-1,-4 0 1,0-4 0,-58 54 1,-25 8 0,-32 17-1,-22 3 0,-4-11 1,9-13-1</inkml:trace>
    </iact:actionData>
  </iact:action>
  <iact:action type="add" startTime="147596">
    <iact:property name="dataType"/>
    <iact:actionData xml:id="d23">
      <inkml:trace xmlns:inkml="http://www.w3.org/2003/InkML" xml:id="stk23" contextRef="#ctx0" brushRef="#br0">19882 11721 0,'0'0'7,"0"0"10,0 0-15,0 0 7,0 0 0,0 0 1,46 4-1,-9 0 1,8 4-1,13 1 0,4-5 1,9-4-1,11-4 1,14 4 0,15 0-1,18 0 0,3-5 0,17 1 1,12-4-1,17-4 1,4-1-1,21 1 1,16-9-1,9-4 1,3 5-1,5-1 0,-12 0 1,-22 9-1,-28 3 0,-33 1 1,-21 4-1,-33 0 1,-21 0-1</inkml:trace>
    </iact:actionData>
  </iact:action>
  <iact:action type="add" startTime="148205">
    <iact:property name="dataType"/>
    <iact:actionData xml:id="d24">
      <inkml:trace xmlns:inkml="http://www.w3.org/2003/InkML" xml:id="stk24" contextRef="#ctx0" brushRef="#br0">19754 11187 0,'0'0'7,"0"0"2,0 0 1,29 74-1,-4-3 1,4 7-1,-5-7 0,-3-13 1,-4-17-1,-5-12 2,-8-12-3,-4-9 2</inkml:trace>
    </iact:actionData>
  </iact:action>
  <iact:action type="add" startTime="148440">
    <iact:property name="dataType"/>
    <iact:actionData xml:id="d25">
      <inkml:trace xmlns:inkml="http://www.w3.org/2003/InkML" xml:id="stk25" contextRef="#ctx0" brushRef="#br0">19915 10826 0,'0'0'6,"0"0"3,0 0 1</inkml:trace>
    </iact:actionData>
  </iact:action>
  <iact:action type="add" startTime="148637">
    <iact:property name="dataType"/>
    <iact:actionData xml:id="d26">
      <inkml:trace xmlns:inkml="http://www.w3.org/2003/InkML" xml:id="stk26" contextRef="#ctx0" brushRef="#br0">20548 11332 0,'0'0'5,"0"0"7,0 0-4,0 0 1,0 53 0,4-32 1,1-9-1,-5-7 1,0-5-1,0 0 0,0 0 0,0 0 1,16-125 0,1 67-1,3 1 1,9 7-1,4 8 0,0 18 1,1 11-1,-1 9 0,-4 8 1,0 4-1,4 13 1,0 8-1,4 13 0,0 7 1,5 1-1,7-5 0</inkml:trace>
    </iact:actionData>
  </iact:action>
  <iact:action type="add" startTime="149001">
    <iact:property name="dataType"/>
    <iact:actionData xml:id="d27">
      <inkml:trace xmlns:inkml="http://www.w3.org/2003/InkML" xml:id="stk27" contextRef="#ctx0" brushRef="#br0">21591 11025 0,'0'0'7,"0"0"2,0 0 1,-62 4-1,4 9 0,-17 16 1,-11 29 0,3 20-1,17 18 1,37-9-1,29-21 1,20-4-1,26 0 0</inkml:trace>
    </iact:actionData>
  </iact:action>
  <iact:action type="add" startTime="149236">
    <iact:property name="dataType"/>
    <iact:actionData xml:id="d28">
      <inkml:trace xmlns:inkml="http://www.w3.org/2003/InkML" xml:id="stk28" contextRef="#ctx0" brushRef="#br0">21827 11087 0,'0'0'6,"0"0"3,0 0 1,0 0 0,0 0-1,-17 54 0,9-4 1,-5 12-1,1 12 0,0 1 1,7-13-1,5-12 0,13-9 2,-9-8-2,8-16 0,-3-17 1,-9 0-1,0 0 0,62-162 1,-37 71-1,-5 13 1,-3 20-1,-5 12 0,1 17 1,3 8-1,5 13 0</inkml:trace>
    </iact:actionData>
  </iact:action>
  <iact:action type="add" startTime="149582">
    <iact:property name="dataType"/>
    <iact:actionData xml:id="d29">
      <inkml:trace xmlns:inkml="http://www.w3.org/2003/InkML" xml:id="stk29" contextRef="#ctx0" brushRef="#br0">22480 11207 0,'0'0'7,"0"0"2,0 0 1,0 0-1,0 0 0,0 0 2,0 0-3,0 0 2,42-41-1,-38 24 1,-4 5-1,-4 0 1,-9 3-1,13 9 0,-70 25 0,4 29 1,0 25-1,28 8 0,34-25 1,29-9-1,21-19 0,12-22 1,8-29-1,8-24 1,-12-25-1,-12 0 0,-13 3 1,-16 18-1,-9 16 1,-4 17-1,-8 12 0,0 4 1,0 12-1,0 13 0,0 8 1,5 1-1,-1-5 0,0-12 1,4-9-1,0-12 1,5-4-1,8-9 0,3-7 1,1-1-1,0 0 1,-8 5-1,-1 7 0,-3 5 1,-1 4-1,0 4 2,9 1 1,8 3-6,8 0 3,13-4 0,4-4 0,16-12 1,17-13-1,0-8 1,4-8-1,-17 3 0,-12 1 1,-12 4 0,-17 0-1,-8 0 0,-13-1 0,-8 1 1,-8 4-1,-12 0 0,-5 13 1,-8 8-1,0 12 0,-4 12 1,-4 13 0,12 9-1,0 3 0,17 4 0,8-7 1,12-5-1,13-12 1,17-13-1,24-21 0,29-40 1,4-43-1,-8-28 0,-25-4 1,-20 28 1,-17 26 0,-8 24-4,-9 17 3,-8 17 0,-4 11-1,0 14 2,0-9-3,-45 153 1,-1 25 0,17 8 1,17-37-2,24-12 2,9-25 0,16-25-1,0-29-1</inkml:trace>
    </iact:actionData>
  </iact:action>
  <iact:action type="add" startTime="150641">
    <iact:property name="dataType"/>
    <iact:actionData xml:id="d30">
      <inkml:trace xmlns:inkml="http://www.w3.org/2003/InkML" xml:id="stk30" contextRef="#ctx0" brushRef="#br0">23726 10292 0,'0'0'7,"0"0"2,45 17 1,34 8-1,49 4 1,38 0-1,24-17 2</inkml:trace>
    </iact:actionData>
  </iact:action>
  <iact:action type="add" startTime="187645">
    <iact:property name="dataType"/>
    <iact:actionData xml:id="d31">
      <inkml:trace xmlns:inkml="http://www.w3.org/2003/InkML" xml:id="stk31" contextRef="#ctx0" brushRef="#br0">8600 13874 0,'0'0'3,"0"0"-3,0 0 10,58-17-1,-17 9 0,9-5 1,-1 1-1,1 4 1,-5-1-1,-3 1 0,-9 0 1,0 0-1,0 3 0,4 1 2,9 4-3,12 0 2,29 4 0,37 9-1</inkml:trace>
    </iact:actionData>
  </iact:action>
  <iact:action type="add" startTime="189164">
    <iact:property name="dataType"/>
    <iact:actionData xml:id="d32">
      <inkml:trace xmlns:inkml="http://www.w3.org/2003/InkML" xml:id="stk32" contextRef="#ctx0" brushRef="#br0">9195 13634 0,'0'0'7,"0"0"2,0 0 1,0 0-1,0 0 0,0 0 1,0 0-1,0 0 1,0 0-1,0 0 2,42 0-3,-34 0 1,9 4 1,3 0-1,9 0 1,8 0-1,5 4 0,7 1 1,5-1-1,0 0 0,0 5 1,-9-1 0,-7 0-1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09">
    <iact:property name="dataType"/>
    <iact:actionData xml:id="d0">
      <inkml:trace xmlns:inkml="http://www.w3.org/2003/InkML" xml:id="stk0" contextRef="#ctx0" brushRef="#br0">4082 4612 0,'0'0'2,"0"0"-1,0 0 9,0 0-1,8 54 1,-8 4-1,8 41 0,0 34 0,1 28 2,-1 34 0,4 41-2,-7 41 1,3 38-2,0 12 2,-8 0-1,0-13 1,0-11-1,-8-9 2,0 4-4,-9-4 4,-8 12-3,0 17 2,9 17-1,-1 11 0,9 14 3,16-17-5,9-1 3,-1-3-1,9-46 0</inkml:trace>
    </iact:actionData>
  </iact:action>
  <iact:action type="add" startTime="19630">
    <iact:property name="dataType"/>
    <iact:actionData xml:id="d1">
      <inkml:trace xmlns:inkml="http://www.w3.org/2003/InkML" xml:id="stk1" contextRef="#ctx0" brushRef="#br0">4963 12988 0,'0'0'2,"0"0"0,0 0 7,0 0 1,0 0-1,0 0 0,0 0 1,0 0-1,12 78 1,-3 84-1,-14 157 2,-24 169-3,-8 104 1,-17-8 1,1-46-1,-18-8 1,-3-25-1,28-37 0,34-87 1,33-70-1,53-30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64">
    <iact:property name="dataType"/>
    <iact:actionData xml:id="d0">
      <inkml:trace xmlns:inkml="http://www.w3.org/2003/InkML" xml:id="stk0" contextRef="#ctx0" brushRef="#br0">14768 7531 0,'0'0'2,"0"0"1,0 0 5,0 0 1,0 0 1,0 0-1,0 0 1,0 0-1,0 0 0,42 0 1,-38 0-1,0 0 0,0 0 1,0 0-1,-4 0 0,0 0 1,0 0-1,0 0 1,0 0-1,0 0 0,0 0 1,0 0 0,0 0-1,-107 4 0,57 0 0,-16 0 1,8 0-1,4 0 1,5 1-1,7-5 0,9 0 1,4 0-1,4 0 2,9 0-3,3 0 2,-3 0-1</inkml:trace>
    </iact:actionData>
  </iact:action>
  <iact:action type="add" startTime="9428">
    <iact:property name="dataType"/>
    <iact:actionData xml:id="d1">
      <inkml:trace xmlns:inkml="http://www.w3.org/2003/InkML" xml:id="stk1" contextRef="#ctx0" brushRef="#br0">14371 7295 0,'0'0'6,"0"0"3,0 0 1,0 0 0,0 0-1,-41 12 0,4 5 0,-17 8 1,-12 4-1,-5 4 0,5 0 1,8-4-1,17-4 4,12-1-7,12 1 4,9 0-1,8 0 0,8 0 1,9 8-1,12 8 1,16 9-1,46 8 0,38-4 1,53-25-1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96">
    <iact:property name="dataType"/>
    <iact:actionData xml:id="d0">
      <inkml:trace xmlns:inkml="http://www.w3.org/2003/InkML" xml:id="stk0" contextRef="#ctx0" brushRef="#br0">5161 10860 0,'0'0'1,"0"0"3,0 0 4,0 0 2,58-13-1,-16 5 0,3 0 1,9-1-1,-8 1 1,11-4-1,18-5 0,20-8 2,21 0-2,12 1 0,9 3 0,3 4 0,-3-3 0,-1 3 1,-3 5-1,-1 3 1,13 5-1,16-4 0,21 4 1,9 4-1,7 4 0,5 4 1,-8 5-1,7 3 1,9 5-1,25-5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73">
    <iact:property name="dataType"/>
    <iact:actionData xml:id="d0">
      <inkml:trace xmlns:inkml="http://www.w3.org/2003/InkML" xml:id="stk0" contextRef="#ctx0" brushRef="#br0">6250 4475 0,'0'0'2,"0"0"1,0 0 7,0 0-2,0 0 1,0 0 1,0 0-1,0 0 0,0 0 1,0 0-1,0 0 1,0 0-1,0 0 0,0 0 0,0 0 1,0 0-1,0 0 1,0 0-1,0 0 0,0 0 1,0 0-1,0 0 0,0 0 1,0 0-1,0 0 0,0 0 0,0 0 1,0 0-1,0 0 0,0 0 1,0 0-1,0 0 1,41-16-1,-25 16 0,9 4 0,4 0 1,9 4-1,7 1 0,9-1 1,8-4-1,0-4 1,8 0-1,9 0 2,12 0-1,21 4-1,16-4 1,29-4-1,42 0 1,41-9-1,62-3 1,103-13-2</inkml:trace>
    </iact:actionData>
  </iact:action>
  <iact:action type="add" startTime="10442">
    <iact:property name="dataType"/>
    <iact:actionData xml:id="d1">
      <inkml:trace xmlns:inkml="http://www.w3.org/2003/InkML" xml:id="stk1" contextRef="#ctx0" brushRef="#br0">10759 4728 0,'0'0'1,"0"0"2,0 0 5,0 0 3,0 0-3,0 0 1,42 0 1,-18 0-1,5-4 1,5 0 0,3-5-1,8 5 1,9 0-1,21 4 0,11 0 0,14 0 2,-5 0-3,-8 0 3,-9-4-3,1 0 3,4-5-3,12 1 2,8 0-1,5 0 0,-9 3 0,-12 5 1,0 0 1,4 0-3,21 9 1,12-1 0,0 4 1,-8-3-2,-5-1 3,5 0-2,13 1 1,7-5-1,1-8 0,-5-5 1,5-3-1,24-1-1,42 1 3</inkml:trace>
    </iact:actionData>
  </iact:action>
  <iact:action type="add" startTime="45266">
    <iact:property name="dataType"/>
    <iact:actionData xml:id="d2">
      <inkml:trace xmlns:inkml="http://www.w3.org/2003/InkML" xml:id="stk2" contextRef="#ctx0" brushRef="#br0">13353 6607 0,'0'0'1,"0"0"0,0 0 9,0 0-1,0 0 1,0 0-1,0 0 0,0 0 1,0 0 0,83-41-1,-17 29 0,21-5 1,13 1-1,-14 3 1,-7 9 1,-5 4 3,1 4 3,12 0-16,8-4 3,8-4 6,1-4-2,-5 4 2,-8 0 0,-12 4-2,-1 0 2,5 0-1,8-5 5,0 1-9,-4 0 5,-8 0-1,-17 0 1,-8 4-2,-9 0 2,-4 0-1,-3 0 0,-5 0 1,-4 0 0,-4 4-1,-5-4 0,1 0 0,-5 0 0,1 0 1,-5 0-1,1 0 1,-1 0-1,-3 0 0,-1 0 0,0 0 0,-4 0 1,0 0 0,5 0 0,-9 0-1,0 0 0,0 0 1,0 0-2,-100-29 2,-11 4-1,-63 0 0,-29 9 0,-8 3 1,21 13 0,8 13-1,16 7 1,21 5-1,13 4 0,8-4 0,29-4 1,24-9 0,26-3-2,16-5 2,8 0 0,9-4-2,8 0 2,4 0-1,4 0 1,8 0-2,26 4 3,15-4-3,42 4 3,30 0-2,19 0 0,14-4 0,-1-4 0,-8 0 1,-17 4 0,-4 0-1,-3-4-1,-1-4 2,-17-5 0,-20-3-1,-21-1 0</inkml:trace>
    </iact:actionData>
  </iact:action>
  <iact:action type="add" startTime="53999">
    <iact:property name="dataType"/>
    <iact:actionData xml:id="d3">
      <inkml:trace xmlns:inkml="http://www.w3.org/2003/InkML" xml:id="stk3" contextRef="#ctx0" brushRef="#br0">16245 6107 0,'0'0'2,"0"0"0,0 0 7,0 0 1,0 0-1,0 0 0,0 0 1,0 0-1,0 0 1,0 0-1,79 16 0,16 1 1,38 3-1,32 1 3,25 0-4,5-5 1,8 1 0,-1-9 1,5 5-1,21-9 1,20-8-1,25 4 0,50-13 1,49-12-1</inkml:trace>
    </iact:actionData>
  </iact:action>
  <iact:action type="add" startTime="57245">
    <iact:property name="dataType"/>
    <iact:actionData xml:id="d4">
      <inkml:trace xmlns:inkml="http://www.w3.org/2003/InkML" xml:id="stk4" contextRef="#ctx0" brushRef="#br0">9663 10483 0,'0'0'1,"0"0"1,0 0 8,0 0-1,0 0 0,0 0 1,0 0-1,0 0 0,0 0 1,0 0-1,0 0 0,58 33 1,-33-21-1,8 5 0,12-1 1,9-3-1,12-5 0,5-4 1,-1 0-1,-8 1 2,0-1-1,-4 0 0,4 4-1,-4 0 0,12-3 2,13-1-3,0-4 2,8-4-2,-4-5 2,-13 5-1,-12 0 0,-8 4 1,-9 4-1,1 0 2,0 0-3,3 1 2,5-1-1,0-4 0,8 0 1,0-4-1,0-1 2,-4 1-4,-4 4 4,-5 0-3,5 4 1,0 5 1,8-1-1,0 0 0,0 1 1,0-5 0,-4-4-2,0 0 2,0 0-1,0 0 0,-4 0 0,-1 0 1,1 4-1,4 4 1,0 0 0,-4 1-1,0-1 1,-5-4-2,1-4 1,4 0 0,-1-4 1,5 0-1,4 0 0,0 0 2,-4 4-3,-4 0 1,0 4 1,0 0-1,0 0 0,-1-4 1,1 0 1,4-4-4,4 0 4,4-5-3,-4 5 1,5 0 1,-14 0-1,1 4 0,0 4 0,4 0 2,0 5-3,4-5 2,0-4-1,4-4 0,0-1 0,5 1 1,-5 0-1,-4 4 0,-4 0 2,0 4-3,4 0 2,0 1-1,8-1 0,0-4 0,9-4 1,0-5 0,-5 1-1,-4 4 1,-7 4-2,-1 4 2,4 0-1,12 4 0,1-3 0,8-5 1,4-5 1,4-3-4,-8 4 3,0 4-1,4 4 0,4 4 1,0-3-1,-4-5 1,-4 0-1,0 0 1,4-5-2,21-15 2,24-34 0</inkml:trace>
    </iact:actionData>
  </iact:action>
  <iact:action type="add" startTime="74182">
    <iact:property name="dataType"/>
    <iact:actionData xml:id="d5">
      <inkml:trace xmlns:inkml="http://www.w3.org/2003/InkML" xml:id="stk5" contextRef="#ctx0" brushRef="#br0">19584 1681 0,'0'0'1,"0"0"2,0 0 6,-45-25 1,3 16 0,-24 1-1,-17 8 0,-20 17 1,-21 41 0,-17 41 1,29 34-1,34 7-1,53-16 0,42-16 0,41 16 1,41-8 1,33-49-4,25-43 3,9-48-1,16-34 0</inkml:trace>
    </iact:actionData>
  </iact:action>
  <iact:action type="add" startTime="74450">
    <iact:property name="dataType"/>
    <iact:actionData xml:id="d6">
      <inkml:trace xmlns:inkml="http://www.w3.org/2003/InkML" xml:id="stk6" contextRef="#ctx0" brushRef="#br0">20010 1929 0,'-45'83'7,"4"24"2,3 34 1,30-17 1,25-8-1,16-33 0,16-41-1,-3-26 0,3-32 0,14-34 1,7-50 1,-8-40-3,-17-18 2,-28 34-1,-21 41-1,-13 17 2,-8 33-1,-8 25 0,-8 16 1,-21 33 0,-8 42-2,20 8 2,33-16-1,30-17 0</inkml:trace>
    </iact:actionData>
  </iact:action>
  <iact:action type="add" startTime="74795">
    <iact:property name="dataType"/>
    <iact:actionData xml:id="d7">
      <inkml:trace xmlns:inkml="http://www.w3.org/2003/InkML" xml:id="stk7" contextRef="#ctx0" brushRef="#br0">20883 1987 0,'0'0'7,"-20"74"3,20-7-1,16 24 1,17 25-1,9-9 1,-5-32-1,-4-17 0,0-33 1,0-17-1,9-25 0,16-32 0,28-75 1,5-26-1,0-7 1,-20 16-1,-34 59 1,-16 40-1,-9 17 0,-8 25 0,-4 0 0,0 0 0,-33 158 1,17-18 0,16-7-1,12-9 1,5-33-1,7-33 0,5-33 0,9-17 1,7-8-1</inkml:trace>
    </iact:actionData>
  </iact:action>
  <iact:action type="add" startTime="75159">
    <iact:property name="dataType"/>
    <iact:actionData xml:id="d8">
      <inkml:trace xmlns:inkml="http://www.w3.org/2003/InkML" xml:id="stk8" contextRef="#ctx0" brushRef="#br0">22149 2244 0,'0'0'7,"0"0"2,0 0 1,13 91-1,-9-8 1,-4-9-1,0-8 0,4-33 1,0-8-1,0-16 0,-4-9 1,0 0-1,33-75 0,9-16 1,16-25-1,4 8 0,-13 26 1,-15 32-1,-14 25 0,-3 17 1,-9 16-1,-4 9 0,0 24 0,-4 33 1,0 9-1,0 0 1,9 0-1,7-9 2,9-16-1,12-24 0,5-18-1,7-32 0,34-34 0,33-74 1,-4-42 1,-9-16-3,-24 25 2,-21 41-1,-17 41 0,-12 25 0,-13 17 0,-7 25 1,-5 0-3,-4 16 2,4 17 0,0 33 1,4 41-1,9 34 0,12 24 1,8 17-1,9-17 1,-1-33-1,1-49 0,3-25 0,1-26 1,-9-15-1,1-26 0,-1-24 1,-8-9-1,-12-8 0</inkml:trace>
    </iact:actionData>
  </iact:action>
  <iact:action type="add" startTime="75766">
    <iact:property name="dataType"/>
    <iact:actionData xml:id="d9">
      <inkml:trace xmlns:inkml="http://www.w3.org/2003/InkML" xml:id="stk9" contextRef="#ctx0" brushRef="#br0">23370 1929 0,'0'0'6,"-58"25"4,29-17-1,12 0 1,17 1-1,0-9 0,75 24 1,57 1-1,79 8 0</inkml:trace>
    </iact:actionData>
  </iact:action>
  <iact:action type="add" startTime="80910">
    <iact:property name="dataType"/>
    <iact:actionData xml:id="d10">
      <inkml:trace xmlns:inkml="http://www.w3.org/2003/InkML" xml:id="stk10" contextRef="#ctx0" brushRef="#br0">18331 3328 0,'0'0'1,"0"0"3,0 0 4,87 9 1,-5-18 1,30-15-1,20-1 0,21 0 2,21 0-2,29 0 0,16 0 1,25 9-1,54 7 0,37 9 0,38-8 1,28 0-1,9 0 0,-1-9 1,-3 1-1,-1 7 0,34 9 1,24 0-1,79 17 0,58 16 0</inkml:trace>
    </iact:actionData>
  </iact:action>
  <iact:action type="add" startTime="101049">
    <iact:property name="dataType"/>
    <iact:actionData xml:id="d11">
      <inkml:trace xmlns:inkml="http://www.w3.org/2003/InkML" xml:id="stk11" contextRef="#ctx0" brushRef="#br0">18513 3138 0,'0'0'2,"0"0"1,0 0 6,87-8 0,-13-1 1,13-7-1,-8-9 1,-5 0-1,-8 9 2,-4-1 0,4 0-1,17 1-1,16-1 0,17 1 0,-4-1 1,-13 9 0,-3 0-2,7-1 2,9-7-2,3 7 2,-3-7 0,-13 8-2,1 8 2,7-9-1,5 1 1,4-8-1,4-1 1,-8 9-2,-13-1 1,-4 9 1,4-8-1,5 0 1,-1-9 0,-3 9-1,-1 0-1,0 8 2,5 0-1,3 0 0,1-17 1,-9 9-1,-4 0 1,0-1 0,9 18-1,7-9 0,9 0 0,-4-9 0,-16 1 0,-5 0 1,4 16-1,13-8 2,4 0-3,-1 0 1,-7-8 0,-13-1 1,-4 9-1,0 0 0,17 0 1,-1 9-1,1-18 1,-13 1-1,-20 0 1,-18 8-2,-11-8 1,-9 8 1,-8 0-1,-4 0 1,-4 0-1,-5 0 1,1 0-3,-5 0 2,1 0 0,-5 0 0,0 0 1,0 0-1,-3 0 0,-1 0 0,0 0 1,0 0-1,0 0 0,0 0 1,-4 0-1,0-9 0,0 9 1,0 0-1,0 0 0,0 0 1,0 0-1,0 0 0,0 0 1,-87-41 0,34 33-1,-22-1 0,-12-7 1,-4-1-1,8 9 0,9 0 1,4-1-1,-9 9 0,-8 0 1,-16 0-2,-5 0 2,5 0-1,16 0 1,0 0-1,-8 9 0,-13 7 1,-8-7-1,-4-9 1,17 8-1,4-8 0,-9 16 1,-12 9-1,-8 0 0,12-8 1,0-1-1,9 1 0,-9-1 1,0 9-1,-4 0 0,16-8 0,5-9 1,0 0-1,-13 0 1,-4 9-1,-4-9 0,0 1 0,17-1 0,0-8 1,-5 8-1,-16 0 1,-9 1-1,9-1 0,8 0 1,-8 9-1,-8-9 1,-9 9-1,1-1 0,15-8 0,5 9 1,-4-9-1,-4 9 0,4-1 1,8 1-1,17-9 0,12 1 1,8 7-1,13-8 0,12 1 1,1-1-1,11 0 1,5-8-1,12 9 0,4-9 0,5 0 0,4 0 1,3 0-1,1 0 1,4 0-1,0 0 0,4 0 0,0 0 1,4 0-1,-4 0 0,0 0 1,0 0-1,99-25 1,-33 16 0,25 1-1,21 0 0,8-9 0,8 1 1,-16 7-1,4 1 0,12 0 1,9 0-2,7-1 2,-7 1-1,0 0 1,3-9-1,5 9 1,0-9-1,-9 9 0,1 0 0,8-1 1,4-7-1,4 8 1,-13-1-1,1-7 0,0 8 1,-5-9-1,-8 0 0,1 9 1,3 0-1,17 0 0,-4-9 1,8 0-1,0 9 0,0-8 1,-4-1-1,-8 0 0,-9 1 0,9-1 0,4 9 1,-1-8-1,-15 7 1,-9 1-1,-17 0 1,17 8-1,8 0 0,-8-9 1,-20 1-1,-26 0 0,-20 8 0,-13-8 1,-4 8-1,-8 0 1,-4 0-1,0 0 0,-4 0 0,-5 0 1,-3 0-1,-5 0 0,0 0 1,1 0-1,-5 0 0,0-9 1,0 9-1,-4-8 0,0 8 0,0 0 1,0 0-1,0 0 0,-87-8 1,17 8 0,-25 0-1,-9 0 1,9 0-1,8 8 0,-4 0 0,-21 9 0,1-9 1,-5-8-1,8 0 1,1-8-1,-5 8 0,-16 0 0,-13-8 0,-8-1 1,8 1-1,-12-9 1,-4 9-1,-8-8 0,-13 16 1,-25-9-1,-16 9 1,-58 9-1,-38 7 0,-24 1 0,-46 16 1,25-17-1,13-7 0</inkml:trace>
    </iact:actionData>
  </iact:action>
  <iact:action type="add" startTime="107304">
    <iact:property name="dataType"/>
    <iact:actionData xml:id="d12">
      <inkml:trace xmlns:inkml="http://www.w3.org/2003/InkML" xml:id="stk12" contextRef="#ctx0" brushRef="#br0">6523 4521 0,'0'0'2,"0"0"0,-46-9 7,21 1 2,-4-4-3,-4-1 1,0-3 1,-8-5-1,-5-8 0,-8-12 1,-3-1-1,-1-7 2,8-1 0,9 9-2,3-9 0,5 8 2,0-7-3,12 7 2,1-7-1,16-1 0,16-8 0,25-25 0,21-16 1,17-9-1,12 17 2,-1 8-1,10 17 0,3 8-1,-8 17 1,4 8 0,9 8-1,11 0-3,5 8 1,-4 17 3,0 0-1,8 9 1,13 7-1,12 17 1,0 17-2,-21-9 2,-29 9-1,-12-9 1,-17 9-1,-12 0 0,-4 0 1,-8-1-1,-5 1 1,-4 0-1,-8 16 0,-12 8 1,-5-7 0,-20-9-1,-13 8 4,-20 8-5,-42 1-2,-29-1 4,-20-7-1,-9-9 1,-8 0-1,0-17 1,9-12-1,32-17 0</inkml:trace>
    </iact:actionData>
  </iact:action>
  <iact:action type="add" startTime="109377">
    <iact:property name="dataType"/>
    <iact:actionData xml:id="d13">
      <inkml:trace xmlns:inkml="http://www.w3.org/2003/InkML" xml:id="stk13" contextRef="#ctx0" brushRef="#br0">13473 2451 0,'0'0'7,"0"0"2,0 0 0,0 0 0,0 0 1,0 0-1,0 0 0,-29 74 1,5-32-1,-22 32 1,-20 34-1,-29 32 1,-25 26 3,8-9-5,13-16 2,24-41-1,26-18 1,20-32-1,12-9 0,9-24 1,4-9-2,4-16-1,0-9 2,0-40 0</inkml:trace>
    </iact:actionData>
  </iact:action>
  <iact:action type="add" startTime="109656">
    <iact:property name="dataType"/>
    <iact:actionData xml:id="d14">
      <inkml:trace xmlns:inkml="http://www.w3.org/2003/InkML" xml:id="stk14" contextRef="#ctx0" brushRef="#br0">12675 2931 0,'0'0'8,"0"0"1,0 0 0,-33 50 0,20-1 1,5 26-1,4 16 1,4 0-1,0 0 1,0-25-1,0-16 0,4-9 1,4-7-1,9-10 0,12 9 1,33-8-1,50-25 0,128-74 1,211-150-2</inkml:trace>
    </iact:actionData>
  </iact:action>
  <iact:action type="add" startTime="116331">
    <iact:property name="dataType"/>
    <iact:actionData xml:id="d15">
      <inkml:trace xmlns:inkml="http://www.w3.org/2003/InkML" xml:id="stk15" contextRef="#ctx0" brushRef="#br0">15774 2210 0,'0'0'2,"0"0"0,70 0 7,0 9 1,26-1-1,19 0 1,18-8 0,7 0-1,-3-8 0,-21 8 1,-17 8-1,-8 1 0</inkml:trace>
    </iact:actionData>
  </iact:action>
  <iact:action type="add" startTime="116542">
    <iact:property name="dataType"/>
    <iact:actionData xml:id="d16">
      <inkml:trace xmlns:inkml="http://www.w3.org/2003/InkML" xml:id="stk16" contextRef="#ctx0" brushRef="#br0">16986 1863 0,'0'0'7,"0"0"3,0 0-1,0 0 1,87 49-1,20-7 1,22 7-1,-18 9 1,-28-8 2,-29 0-2,-29-9-2,-34 9 1,-53 24 0,-74 59 1</inkml:trace>
    </iact:actionData>
  </iact:action>
  <iact:action type="add" startTime="117408">
    <iact:property name="dataType"/>
    <iact:actionData xml:id="d17">
      <inkml:trace xmlns:inkml="http://www.w3.org/2003/InkML" xml:id="stk17" contextRef="#ctx0" brushRef="#br0">12625 4599 0,'0'0'6</inkml:trace>
    </iact:actionData>
  </iact:action>
  <iact:action type="add" startTime="121628">
    <iact:property name="dataType"/>
    <iact:actionData xml:id="d18">
      <inkml:trace xmlns:inkml="http://www.w3.org/2003/InkML" xml:id="stk18" contextRef="#ctx0" brushRef="#br0">12029 4649 0,'0'0'2,"0"0"2,0 0 4,0 0 1,0 0 1,0 0-1,0 0 0,0 0 0,0 0 1,0 0-1,0 0 1,-45 0-1,33 0 0,-9 0 1,-8-4-1,-4 0 0,-9 0 1,-3-5-1,-5-3 0,1-5 1,3 1-1,5-5 0,8 0 2,8-3-3,8-1 2,5-4-1,4 0 1,8 0-1,4-13 0,8-7 1,5-1-1,-1-8 0,5 8 1,-5 1-1,1 7 1,0 9-1,-1 0 0,1 0 0,3 0 0,5 0 1,4 0 0,4-1-1,4-7 0,1 8 0,3 8 0,9 0 1,12 0-1,16-8 1,13-8-2,0 8 2,-12 0 0,-9 16-1,-12 1 0,-8 16 0,8 8 1,20-8-1,18 0 1,11 0-1,1-8 0,-9-1 1,-16 18-1,-13-1 0,9 8 0,-9 1 1,0 8-1,13 0 1,0-9-2,-4 1 2,-17-1-1,-9-7 1,-7-1-1,-9 0 0,-4 0 1,-4 1-1,0-1 0,0 0 1,4 9-1,0-1 0,5 1 1,-1 8-1,0 8 0,0-8 1,0 8-1,-3-8 0,-5 0 0,-5-1 2,1 1-3,-4 0 2,0 0-1,-5 0 0,-3 0 1,-5-9-1,-4 9 0,-4-8 1,0-1-1,-4 1 0,-4-1 1,-9 17-1,-8-8 0,-4 8 1,-4-8-1,0 0 2,-4 0-3,-9 8 2,-8-4-1,-8 4 1,-16 0 0,-5 0-1,0-4-1,9-4 2</inkml:trace>
    </iact:actionData>
  </iact:action>
  <iact:action type="add" startTime="127012">
    <iact:property name="dataType"/>
    <iact:actionData xml:id="d19">
      <inkml:trace xmlns:inkml="http://www.w3.org/2003/InkML" xml:id="stk19" contextRef="#ctx0" brushRef="#br0">9559 10893 0,'0'0'2,"0"0"1,0 0 5,0 0 2,0 0-1,0 0 0,0 0 1,58-25-1,-29 12 0,9 1 0,3-5 1,9 1-1,16-1 1,12 1-1,18-1 1,-5 5 3,0 3-6,-9 5 4,-3 4-3,8 0 2,8 0-1,13 0 0,3 4 1,1 1-1,-13-1 3,-16 0-5,-8 0 2,-5-4 1,4 0-1,9 4 0,12 0 0,13 0 1,-1 1-1,1-1 2,-1 4-3,22-4 1,11 0 1,-7 0-1,-9-4 0,-8 0 1,-5 0 0,9 0-2,9 0 2,-5 0-1,0 0 0,-8 0 1,12-4-1,-4 0 1,9 0-1,-1 4 1,-12-4-2,-8 0 2,-5 0-1,5-1 0,8 1 1,4 0-1,0 0 1,13-4-1,12-5 1,12-3-1,5-5 0,-5 0 2,17-8-2,12-4 0,54-12 1,54-13 0</inkml:trace>
    </iact:actionData>
  </iact:action>
  <iact:action type="add" startTime="137807">
    <iact:property name="dataType"/>
    <iact:actionData xml:id="d20">
      <inkml:trace xmlns:inkml="http://www.w3.org/2003/InkML" xml:id="stk20" contextRef="#ctx0" brushRef="#br0">13395 11572 0,'0'0'2,"0"0"0,0 0 7,0 0 1,0 0-1,-42 0 0,42 0 1,0 0-1,0 0 1,0 0-1,0 0 1,0 0-1,0 0 0,91 0 1,-20 0-1,20-4 0,29-5 1,12-3 0,9-1 1,8 5-2,12 0 0,34 4 1,32 0-1,46-1 1,54 1 0,41-8-2,29-17 2,1-21-1</inkml:trace>
    </iact:actionData>
  </iact:action>
  <iact:action type="add" startTime="140817">
    <iact:property name="dataType"/>
    <iact:actionData xml:id="d21">
      <inkml:trace xmlns:inkml="http://www.w3.org/2003/InkML" xml:id="stk21" contextRef="#ctx0" brushRef="#br0">7023 13526 0,'0'0'8,"0"0"-1,42-4 3,53 0 0,120-1-1,120 10 2,99 15-1,63 18-1,20-9 1,0-17-1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82">
    <iact:property name="dataType"/>
    <iact:actionData xml:id="d0">
      <inkml:trace xmlns:inkml="http://www.w3.org/2003/InkML" xml:id="stk0" contextRef="#ctx0" brushRef="#br0">6717 4608 0,'0'0'2,"0"0"1,0 0 5,70 4 3,5 12-3,32 13 2,34 9-1,8 3 1,29-8 2,29-16-4,33-21 1</inkml:trace>
    </iact:actionData>
  </iact:action>
  <iact:action type="add" startTime="14021">
    <iact:property name="dataType"/>
    <iact:actionData xml:id="d1">
      <inkml:trace xmlns:inkml="http://www.w3.org/2003/InkML" xml:id="stk1" contextRef="#ctx0" brushRef="#br0">9783 4657 0,'0'0'1,"0"0"0,0 0 19,0 0-18,99 9 6,96-13 0,127-25 2,104-34-1,50-15 1,-8-1-1,32 5 0,9 57 1,46 50-2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025">
    <iact:property name="dataType"/>
    <iact:actionData xml:id="d0">
      <inkml:trace xmlns:inkml="http://www.w3.org/2003/InkML" xml:id="stk0" contextRef="#ctx0" brushRef="#br0">12236 6964 0,'0'0'7,"0"0"2,54 4 1,8 4-1,21 4 1,16-3-1,17-5 1,25-4 0,12 4 6,0 0 0,4-4-15,9 0 2,16 0 7,25-4 0,8 0-1,-4 4 0,4-4 1,4-5 0,-12 5-1,-4-8 0,41-9 1,83-8-1</inkml:trace>
    </iact:actionData>
  </iact:action>
  <iact:action type="add" startTime="29673">
    <iact:property name="dataType"/>
    <iact:actionData xml:id="d1">
      <inkml:trace xmlns:inkml="http://www.w3.org/2003/InkML" xml:id="stk1" contextRef="#ctx0" brushRef="#br0">5389 5755 0,'0'0'2,"0"0"1,0 0 5,0 0 3,0 0-3,46-46 1,-5 21 1,29-16-1,38-17 1,28-8 0,22-5 2,7 17-3,17 9 0,8 16 1,17 12-1,4 5 1,-4 8-2,4 8 2,-4 4-1,-8 5 0,-13 11 0,-17 10 2,-11 7-2,7 13 0,9 12 2,-4 17-3,-22 12 2,-11 9-1,-13-1 0,-12-8 0</inkml:trace>
    </iact:actionData>
  </iact:action>
  <iact:action type="add" startTime="29988">
    <iact:property name="dataType"/>
    <iact:actionData xml:id="d2">
      <inkml:trace xmlns:inkml="http://www.w3.org/2003/InkML" xml:id="stk2" contextRef="#ctx0" brushRef="#br0">9340 6773 0,'0'0'8</inkml:trace>
    </iact:actionData>
  </iact:action>
  <iact:action type="add" startTime="30043">
    <iact:property name="dataType"/>
    <iact:actionData xml:id="d3">
      <inkml:trace xmlns:inkml="http://www.w3.org/2003/InkML" xml:id="stk3" contextRef="#ctx0" brushRef="#br0">8405 7436 0,'-70'0'8,"-34"-5"2,-78-15-1,-49-26 1,-9-28-1,4-30 1,4-16-1,21 0 1,8 8 0,-32-20-2,-18-38 2,-7-33-1,-9-41 0,53 37 1,47 29 0,41 37-2,41 29 2,25-4-1</inkml:trace>
    </iact:actionData>
  </iact:action>
  <iact:action type="add" startTime="37783">
    <iact:property name="dataType"/>
    <iact:actionData xml:id="d4">
      <inkml:trace xmlns:inkml="http://www.w3.org/2003/InkML" xml:id="stk4" contextRef="#ctx0" brushRef="#br0">19940 5142 0,'0'0'2,"0"0"0,0 0 8,0 0-1,0 0 1,0 0-1,0 0 0,83 25 1,-29-13-1,37 5 1,45 12-1,26 8 1,32 13 0,9 8-1,-9-17 0,-4-8 1,-7-8-1,-1-4 1,0-9-2,20 5 2,13-13-1,13-8 1,16-1-1,33 1 0</inkml:trace>
    </iact:actionData>
  </iact:action>
  <iact:action type="add" startTime="54909">
    <iact:property name="dataType"/>
    <iact:actionData xml:id="d5">
      <inkml:trace xmlns:inkml="http://www.w3.org/2003/InkML" xml:id="stk5" contextRef="#ctx0" brushRef="#br0">8939 12627 0,'0'0'2,"0"0"1,0 58 7,12 46-2,21 74 2,17 41 1,-17-20-2,-8-42 0,-13-53 0,-8-42 0,1-25 1,-5-16-1,0-17 1,0-8-1,4-21 1,4-41-1,9-54 0,16-50 1,0-16-1,12 16 0,-3 38 0,-9 40 1,-4 39-1,-13 36 0,1 25 1,12 38-1,20 70 1,26 74-1,-5 5 1,-20-34-1,-21-53 1,-8-38-1,-9-28 0,-4-21 1,-4-13-1,0-12 0,9-21 1,12-46-1,8-40 0,4-22 1,-4 30-1,0 28 0,4 17 1,9 25-1,12 16 1,4 13-1,17 17 1,12 20-1,4 17 0,-8 8 0,-13 4 1,-16-13-1,-4-7 0,4-17 1,-9-17-1,13-12 0,17-17 1,8-29-1,-8-32 1,-13-26-1,-12-25 1,-17 13-1,-12 25 0,-13 25 0,-12 24 0,-8 13 1,-9 12 0,-16 9-1,-4 12 0,-33 25 1,-34 41-1,-12 46 0,25 24 1,42-7-1,28-22 0,17-16 1,12-24-1,9-18 0,12-11 1,4-18-1,0-15 0,4-14 1,4-16-1,1-16 1,-5-17-1,-4-4 0,-4 4 1,-8 17-1,-5 12 0,-3 16 1,-5 13-1,9 13 1,11 20-1,26 33 0,21 13 1,-1-13-1,1-25 0,-9-20 1,-8-21-1,8-17 1,-4-20-1,4-33 0,-4-38 1,-16-24-1,-17-5 0,-17 21 1,-8 29-1,-4 25 1,-4 21-1,0 16 3,0 12-5,0 13 2,4 0 0,0 0 0,-13 166 1,22 12-1,15 25 1,22-17-1,20-41 1,13-41-1,12-38 0,4-33 1,-12-37-1,-1-38 0,1-49 1</inkml:trace>
    </iact:actionData>
  </iact:action>
  <iact:action type="add" startTime="56143">
    <iact:property name="dataType"/>
    <iact:actionData xml:id="d6">
      <inkml:trace xmlns:inkml="http://www.w3.org/2003/InkML" xml:id="stk6" contextRef="#ctx0" brushRef="#br0">11930 12512 0,'0'0'7,"0"0"2,0 0 1,0 0-1,0 0 1,0 0-1,62 41 1,71 0-1,45-8 0,37-20 2,33-21-3</inkml:trace>
    </iact:actionData>
  </iact:action>
  <iact:action type="add" startTime="56349">
    <iact:property name="dataType"/>
    <iact:actionData xml:id="d7">
      <inkml:trace xmlns:inkml="http://www.w3.org/2003/InkML" xml:id="stk7" contextRef="#ctx0" brushRef="#br0">13407 12967 0,'0'0'6,"0"0"4,0 0 0,-49-21-1,7 13 0,-20 12 1,-25 21-1,-12 37 0,20 33 2,21 21-3,38 4 1,32-16 1,34-5-1,36-16 1,26-29-1,8-29 1,16-42-1,21-37 0,13-62 1,-13-82-1,-50-22 0,-37-45 1,-24-4-1,-21 45 0,-9 26 1,-4 61 0,-4 46-1,-4 29 0,9 21 0,-9 24 0,0 21 1,4 29-1,0 96 1,4 165-1,-4 91 1,-4-33-1,4-96 0,1-94 1,-1-63-1,0-41 0,0-21 0,0-16 1,0-13-1,0-8 0,5-20 1,16-43-1,20-52 1,9-30-1,4 16 1,-4 26-1,-1 28 0,-3 30 1,-9 24-1,-3 21 1,7 17-1,5 41 0,8 41 0,-5 33 2,-11 1-3,-1-17 1,-12-13 1,4 1-1</inkml:trace>
    </iact:actionData>
  </iact:action>
  <iact:action type="add" startTime="58654">
    <iact:property name="dataType"/>
    <iact:actionData xml:id="d8">
      <inkml:trace xmlns:inkml="http://www.w3.org/2003/InkML" xml:id="stk8" contextRef="#ctx0" brushRef="#br0">10888 14640 0,'0'0'8,"0"0"1,0 0 0,0 0 0,0 0 1,0 0 0,-67 103-1,18 46 0,3 50 2,21-4 0,21-17-2,21-29 0,24-17 2,29-16-3,21-29 2,5-29-1</inkml:trace>
    </iact:actionData>
  </iact:action>
  <iact:action type="add" startTime="59617">
    <iact:property name="dataType"/>
    <iact:actionData xml:id="d9">
      <inkml:trace xmlns:inkml="http://www.w3.org/2003/InkML" xml:id="stk9" contextRef="#ctx0" brushRef="#br0">12542 15397 0,'0'0'6,"0"0"4,0 0 0,0 0-2,0 0 2,54-8-1,0 8 0,21 4 1,7 0-1,1 0 0,-4 5 1,-5-5 1,-4 4-3,-8-4 2</inkml:trace>
    </iact:actionData>
  </iact:action>
  <iact:action type="add" startTime="59860">
    <iact:property name="dataType"/>
    <iact:actionData xml:id="d10">
      <inkml:trace xmlns:inkml="http://www.w3.org/2003/InkML" xml:id="stk10" contextRef="#ctx0" brushRef="#br0">12816 15633 0,'0'0'8,"0"0"4,0 0-6,0 0 3,70 21 0,4-21 1,30-4-1,12-4 0,28-9 2,67-29-1</inkml:trace>
    </iact:actionData>
  </iact:action>
  <iact:action type="add" startTime="60065">
    <iact:property name="dataType"/>
    <iact:actionData xml:id="d11">
      <inkml:trace xmlns:inkml="http://www.w3.org/2003/InkML" xml:id="stk11" contextRef="#ctx0" brushRef="#br0">14024 15331 0,'0'0'8,"0"0"1,0 0 0,0 0 1,49-16-1,38 11 0,50 1 1,16 0-1,-17 0 2,-32 0-3,-34 4 2,-20 4-1,-25 4 1,-13 1-1,-8-1 0</inkml:trace>
    </iact:actionData>
  </iact:action>
  <iact:action type="add" startTime="60412">
    <iact:property name="dataType"/>
    <iact:actionData xml:id="d12">
      <inkml:trace xmlns:inkml="http://www.w3.org/2003/InkML" xml:id="stk12" contextRef="#ctx0" brushRef="#br0">14115 15683 0,'0'0'7,"0"0"1,0 0 2,0 0 0,0 0-1,66 21 0,8-13 1,38 4-1,8 1 0,-8 3 2</inkml:trace>
    </iact:actionData>
  </iact:action>
  <iact:action type="add" startTime="61578">
    <iact:property name="dataType"/>
    <iact:actionData xml:id="d13">
      <inkml:trace xmlns:inkml="http://www.w3.org/2003/InkML" xml:id="stk13" contextRef="#ctx0" brushRef="#br0">16125 15861 0,'0'0'7,"0"0"3,0 0-1,0 0 0,0 0 0,0 0 1,42 4-1,3 4 1,38 9-1,41 4 0,33 4 2,63-1-3,69 5 2</inkml:trace>
    </iact:actionData>
  </iact:action>
  <iact:action type="add" startTime="66497">
    <iact:property name="dataType"/>
    <iact:actionData xml:id="d14">
      <inkml:trace xmlns:inkml="http://www.w3.org/2003/InkML" xml:id="stk14" contextRef="#ctx0" brushRef="#br0">11177 16834 0,'0'0'1,"0"0"1,0 0 8,0 0 0,0 0-1,0 0 0,-41 41 1,24 34-1,-3 53 0,3 46 1,9 8 1,4-12-3,4-29 1,12-21 1,13-25-1,12-24 0,17-18 1,20-15-1</inkml:trace>
    </iact:actionData>
  </iact:action>
  <iact:action type="add" startTime="67054">
    <iact:property name="dataType"/>
    <iact:actionData xml:id="d15">
      <inkml:trace xmlns:inkml="http://www.w3.org/2003/InkML" xml:id="stk15" contextRef="#ctx0" brushRef="#br0">12290 17231 0,'0'0'7,"0"0"2,0 0 1,66 5-1,5 3 1,40 8-1,26 5 1,16 4 0,-8-8 4,-25-5-7,-29-4 2,-29-4 0,-13 5 0,-7-1 0,-5 4 1</inkml:trace>
    </iact:actionData>
  </iact:action>
  <iact:action type="add" startTime="67344">
    <iact:property name="dataType"/>
    <iact:actionData xml:id="d16">
      <inkml:trace xmlns:inkml="http://www.w3.org/2003/InkML" xml:id="stk16" contextRef="#ctx0" brushRef="#br0">12633 17712 0,'0'0'7,"0"0"2,0 0 1,0 0-1,0 0 1,83 20-1,25-20 0,57-12 1,34-17 0</inkml:trace>
    </iact:actionData>
  </iact:action>
  <iact:action type="add" startTime="67727">
    <iact:property name="dataType"/>
    <iact:actionData xml:id="d17">
      <inkml:trace xmlns:inkml="http://www.w3.org/2003/InkML" xml:id="stk17" contextRef="#ctx0" brushRef="#br0">14077 17169 0,'0'0'7,"0"0"2,0 0 0,46 21 1,33 4-1,45 8 1,16 0-1,-20-12 2,-45-9 0,-30-8-3</inkml:trace>
    </iact:actionData>
  </iact:action>
  <iact:action type="add" startTime="67934">
    <iact:property name="dataType"/>
    <iact:actionData xml:id="d18">
      <inkml:trace xmlns:inkml="http://www.w3.org/2003/InkML" xml:id="stk18" contextRef="#ctx0" brushRef="#br0">13953 17674 0,'0'0'5,"0"0"5,0 0-1,87 17 0,46-13 1,57-8-1</inkml:trace>
    </iact:actionData>
  </iact:action>
  <iact:action type="add" startTime="68139">
    <iact:property name="dataType"/>
    <iact:actionData xml:id="d19">
      <inkml:trace xmlns:inkml="http://www.w3.org/2003/InkML" xml:id="stk19" contextRef="#ctx0" brushRef="#br0">15157 17107 0,'0'0'7,"-25"58"1,9 50 2,24 78-1,17 46 2,21-21-2,-9-62 0,-17-83 0,-15-49 0,-1-29 1,4-46-1,21-104 1,25-103-1,-5 9 0,-11 53 1,-9 78-1,-13 47 1,-3 41-1,-1 28 0,0 22 1,13 45-1,12 78 1,9 67-1,-9 12 0,-16-32 1,-5-47-1,-7-41 0,-1-28 0</inkml:trace>
    </iact:actionData>
  </iact:action>
  <iact:action type="add" startTime="68504">
    <iact:property name="dataType"/>
    <iact:actionData xml:id="d20">
      <inkml:trace xmlns:inkml="http://www.w3.org/2003/InkML" xml:id="stk20" contextRef="#ctx0" brushRef="#br0">16353 17476 0,'0'0'6,"0"0"3,50 25 1,3-13 0,9-12-1,9-12 0,-5-13 0,-16-8 1,-30-9-1,-24 1 0,-25-9 1,-33-12-1,-16 25 1,7 41-1,-3 37 0,-1 55 1,22 32-1,32-4 0,29-20 1,33-9-1,46-12 1,29-30 0,4-48 1,17-47-2,24-53 0</inkml:trace>
    </iact:actionData>
  </iact:action>
  <iact:action type="add" startTime="68783">
    <iact:property name="dataType"/>
    <iact:actionData xml:id="d21">
      <inkml:trace xmlns:inkml="http://www.w3.org/2003/InkML" xml:id="stk21" contextRef="#ctx0" brushRef="#br0">17474 16759 0,'0'0'7,"0"0"4,0 0-3,0 0 1,0 0 1,-20 46-1,32 58 1,17 82-1,21 37 2,3-28-2,-7-42-1,-17-53 2,-13-59 0,-3-41-1</inkml:trace>
    </iact:actionData>
  </iact:action>
  <iact:action type="add" startTime="68999">
    <iact:property name="dataType"/>
    <iact:actionData xml:id="d22">
      <inkml:trace xmlns:inkml="http://www.w3.org/2003/InkML" xml:id="stk22" contextRef="#ctx0" brushRef="#br0">18322 16590 0,'0'0'9,"0"0"-1,-49 54 2,-17 28-1,-42 59 1,-33 54 0,9 12-1,24-17 0,34-20 0,20-21 1,29-25-1,25-24 1</inkml:trace>
    </iact:actionData>
  </iact:action>
  <iact:action type="add" startTime="69364">
    <iact:property name="dataType"/>
    <iact:actionData xml:id="d23">
      <inkml:trace xmlns:inkml="http://www.w3.org/2003/InkML" xml:id="stk23" contextRef="#ctx0" brushRef="#br0">18579 17091 0,'0'0'6,"0"0"3,0 0 0,0 0 1,-13 41-1,1 29 1,-5 67 0,9 29-1,8-13 1,17-25-1,16-20 0,21-25 0,8-46 1,-4-45-1,20-63 0</inkml:trace>
    </iact:actionData>
  </iact:action>
  <iact:action type="add" startTime="69597">
    <iact:property name="dataType"/>
    <iact:actionData xml:id="d24">
      <inkml:trace xmlns:inkml="http://www.w3.org/2003/InkML" xml:id="stk24" contextRef="#ctx0" brushRef="#br0">17975 17443 0,'0'0'6,"0"0"4,0 0 0,112 49-1,20-3 1,46-1-1,12-11 1,-24-22 2,-22-16-4</inkml:trace>
    </iact:actionData>
  </iact:action>
  <iact:action type="add" startTime="69824">
    <iact:property name="dataType"/>
    <iact:actionData xml:id="d25">
      <inkml:trace xmlns:inkml="http://www.w3.org/2003/InkML" xml:id="stk25" contextRef="#ctx0" brushRef="#br0">19663 16772 0,'0'0'4,"0"0"6,-37 58-1,-42 149 0,-29 157 3,22 30-3,65-134-1,50-123 2,16-54-1,13-33 5,4-34-9,21-53 4,25-104 0</inkml:trace>
    </iact:actionData>
  </iact:action>
  <iact:action type="add" startTime="70046">
    <iact:property name="dataType"/>
    <iact:actionData xml:id="d26">
      <inkml:trace xmlns:inkml="http://www.w3.org/2003/InkML" xml:id="stk26" contextRef="#ctx0" brushRef="#br0">19084 17294 0,'0'0'7,"0"0"2,0 0 1,41 58-1,46 0 1,54 16-1,28 5 2,-16-21-3,-16-17 1,-21-20 1,-21-13-1,-17-8 1,-16-4-1,-12-4 0,-9-9 1,-12-12-1,-8-8 1,-21-5-1,-25-16 0,-20-8 1,-17 8-1,0 29 0,20 25 1,5 17-1,8 16 0</inkml:trace>
    </iact:actionData>
  </iact:action>
  <iact:action type="add" startTime="70431">
    <iact:property name="dataType"/>
    <iact:actionData xml:id="d27">
      <inkml:trace xmlns:inkml="http://www.w3.org/2003/InkML" xml:id="stk27" contextRef="#ctx0" brushRef="#br0">20979 15406 0,'0'0'5,"0"0"5,0 0 0,0 0-1,0 0 0,-21 153 0,-25 207 2,-3 187-2,-1-51 0,21-152 0,21-125 1,-5-82-1,5-58 1,8-50-1,0-29 0</inkml:trace>
    </iact:actionData>
  </iact:action>
  <iact:action type="add" startTime="70616">
    <iact:property name="dataType"/>
    <iact:actionData xml:id="d28">
      <inkml:trace xmlns:inkml="http://www.w3.org/2003/InkML" xml:id="stk28" contextRef="#ctx0" brushRef="#br0">20987 16822 0,'0'0'8,"0"0"1,25-54 0,-13 41 1,5 9-1,-17 4 1,66 62-1,-17 46 0,-15 33 1,-34-13-1,-38-4 2,-28-20-2,-8-30 0,16-28 0,16-13 0,22-16 1,20-5-1,12 0 2,25 9-3,50 4 2,54 4-1,24-13 0,9-16 0,-8-20 1,-34-13-1,-33-17 1,-33-8-1,-28 4 0,-18 4 1,-15 9-1,-10 4 1,-7 8-1,-17 21 0,-37 37 1,-62 95-1,-17 87 0,50 0 1,70-62-1,45-45 1,34-22-1,33-28 1,33-29-2</inkml:trace>
    </iact:actionData>
  </iact:action>
  <iact:action type="add" startTime="71208">
    <iact:property name="dataType"/>
    <iact:actionData xml:id="d29">
      <inkml:trace xmlns:inkml="http://www.w3.org/2003/InkML" xml:id="stk29" contextRef="#ctx0" brushRef="#br0">22480 17037 0,'0'0'5,"-16"41"5,8 30-1,-1 61 0,13 59 1,5 16 0,3-29-1,-4-54 0,1-50 1,-5-36-1,-4-26 0,0-12 1,0 0-1,0 0 0,4-120 1,4 29-1,0 0 1,5 12-1,-5 21 1,-4 17-1,0 12 0,5 8 1,3 9-1,5 3 1,-17 9-1,45 21 0,-3 29 0,3 41 1,-4 29-1,-3 8 0,-18-28 1,-15-34-1,-10-29 0</inkml:trace>
    </iact:actionData>
  </iact:action>
  <iact:action type="add" startTime="71637">
    <iact:property name="dataType"/>
    <iact:actionData xml:id="d30">
      <inkml:trace xmlns:inkml="http://www.w3.org/2003/InkML" xml:id="stk30" contextRef="#ctx0" brushRef="#br0">23167 16813 0,'0'0'6,"0"0"4,-8 46-1,0 45 1,-5 87 0,1 66 0,4-8 0,12-45 0,12-34-1,13-33 0,17-29 2,20-32-2,4-34 0</inkml:trace>
    </iact:actionData>
  </iact:action>
  <iact:action type="add" startTime="71882">
    <iact:property name="dataType"/>
    <iact:actionData xml:id="d31">
      <inkml:trace xmlns:inkml="http://www.w3.org/2003/InkML" xml:id="stk31" contextRef="#ctx0" brushRef="#br0">23871 16606 0,'0'0'5,"37"104"4,8 53 1,9 67-1,-29 8 3,-66 24-3,-104 38 0</inkml:trace>
    </iact:actionData>
  </iact:action>
  <iact:action type="add" startTime="72310">
    <iact:property name="dataType"/>
    <iact:actionData xml:id="d32">
      <inkml:trace xmlns:inkml="http://www.w3.org/2003/InkML" xml:id="stk32" contextRef="#ctx0" brushRef="#br0">14855 18175 0,'0'0'6,"0"0"3,0 0 0,0 0 1,62-8 0,33 0-1,46-5 0,20 1 2,1 12-1,3 12-1,26 13 1,24 13 0,25 3 1,41 0-3,-4-3 2,38-14-1,3-7-1,22-5 2,11 5-1,9 8 2,33 12-2,-12 5 1,41 7-2,-17-3 2,-3-9 0,-18-4-2,-28-12 2,-29-9-1,-46-12 2,-16-12-4,0-21 4,16-38-3</inkml:trace>
    </iact:actionData>
  </iact:action>
  <iact:action type="add" startTime="72852">
    <iact:property name="dataType"/>
    <iact:actionData xml:id="d33">
      <inkml:trace xmlns:inkml="http://www.w3.org/2003/InkML" xml:id="stk33" contextRef="#ctx0" brushRef="#br0">24727 17165 0,'0'0'6,"0"0"4,0 0-1,21 87 1,-9-21-1</inkml:trace>
    </iact:actionData>
  </iact:action>
  <iact:action type="add" startTime="73019">
    <iact:property name="dataType"/>
    <iact:actionData xml:id="d34">
      <inkml:trace xmlns:inkml="http://www.w3.org/2003/InkML" xml:id="stk34" contextRef="#ctx0" brushRef="#br0">24578 18329 0,'0'0'7,"0"0"2,-91 66 1</inkml:trace>
    </iact:actionData>
  </iact:action>
  <iact:action type="add" startTime="73812">
    <iact:property name="dataType"/>
    <iact:actionData xml:id="d35">
      <inkml:trace xmlns:inkml="http://www.w3.org/2003/InkML" xml:id="stk35" contextRef="#ctx0" brushRef="#br0">22712 18424 0,'0'0'7,"0"0"2,0 0 2,0 0-3,0 0 1,-16 45 1,16-36-1,0-1 1,4 4-1,4 1 0,8 3 0,18 5 1,19 0-1,34-1 1,29 1-1,21-4 2,12-17 0,20-29-3,34-42 2</inkml:trace>
    </iact:actionData>
  </iact:action>
  <iact:action type="add" startTime="80212">
    <iact:property name="dataType"/>
    <iact:actionData xml:id="d36">
      <inkml:trace xmlns:inkml="http://www.w3.org/2003/InkML" xml:id="stk36" contextRef="#ctx0" brushRef="#br0">10532 18515 0,'0'0'2,"0"0"0,0 0 7,0 0 1,0 0-1,0 0 1,0 0-1,41 33 1,-16-29-1,8 0 0,13-4 0,7 0 1,14 0-1,3 0 1,0 0-1,5 0 2,-1 4-1,-4 1 0,-3-5-1,7-5 0,9 1 1,-9 0-1,5 4 1,0 0-1,3 4 1,-3 5-2,-5-5 2,26-13-1,65-24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85">
    <iact:property name="dataType"/>
    <iact:actionData xml:id="d0">
      <inkml:trace xmlns:inkml="http://www.w3.org/2003/InkML" xml:id="stk0" contextRef="#ctx0" brushRef="#br0">3420 6210 0,'0'0'1,"0"0"2,0 0 7,0 0-2,0 0 2,0 0-1,0 0 1,0 0-1,0 0 1,0 0-1,0 0 0,0 0 1,0 0-1,58 37 1,-25-37-1,25-4 0,16 0 1,9 0-1,-17 0 0,-8 4 0,0 8 2,-9 0 0,1 1-1,0-1-1,16 0 2,0-4-4,17-4 3,-9-4-1,9 0 1,-17 4-1,1 4 0,-18 4 2,1 1-4,-1-1 3,5 4-1,-4-3 0,8-5 1,8-4-1,8-4 0,5 0 1,0-5 2,-9 5-4,-8 4 2,-4 0-1,-12 4 1,3 0-1,1-4 0,4 0 2,12-4-3,0-4 2,8 0 0,-3-1-2,-13 1 2,-4 4-1,-9 0 3,-4 4-5,1 4 3,-1 0-2,5 4 2,3 1-1,9-5 1,-4-4-1,12-4 1,5 0 0,-1-1-2,-4 5 2,-8 0-1,-4 5 0,0 3 1,-5 0-1,5 0 3,0-3-5,4-1 3,8-4-1,8-4 0,5-1 1,-5-3-1,-11 4 0,-10 4 1,-3 0 0,0 4-2,3 4 2,1 1-1,0 3 2,8-4-3,8-3 2,9-5-1,4 0 0,4 0 1,0 4-1,-1 4 0,18-4 1,12-4-1,24 0 0,18 0 0</inkml:trace>
    </iact:actionData>
  </iact:action>
  <iact:action type="add" startTime="23168">
    <iact:property name="dataType"/>
    <iact:actionData xml:id="d1">
      <inkml:trace xmlns:inkml="http://www.w3.org/2003/InkML" xml:id="stk1" contextRef="#ctx0" brushRef="#br0">17631 5022 0,'0'0'2,"0"0"1,0 0 6,-4-66 1,-4 20-1,-13-8 0,-24-8 1,-38 4-1,-25 21 1,-11 37 0,-43 45-1,-24 63 0,33 24 0,74-24 1,54-46-1,34-24 0,16-14 1,8-11-1,4-13 1,4-4-1,9-5 0,4 1 1,-5 4-1,-3 4 1,4 12-1,-1 34 0,-12 45 1,-16 70-1,-33 59 0,-17 3 1,-9-24-1,10-50 1,11-49-1,9-30 1,4-24-1,4-17 0</inkml:trace>
    </iact:actionData>
  </iact:action>
  <iact:action type="add" startTime="23831">
    <iact:property name="dataType"/>
    <iact:actionData xml:id="d2">
      <inkml:trace xmlns:inkml="http://www.w3.org/2003/InkML" xml:id="stk2" contextRef="#ctx0" brushRef="#br0">20114 4533 0,'0'0'6,"0"0"3,0 0 1,-21 79-1,-4 16 1,-4 21-1,17 4 1,12 0 0,12 21-1,17 29 0,17 8 0,8-13 1,4-24-1,-9-33 1,-16-25-1,-20-25 0,-17-13 0,-25 1 1,-25-13-1,-17-17 1,-24-20-1</inkml:trace>
    </iact:actionData>
  </iact:action>
  <iact:action type="add" startTime="24139">
    <iact:property name="dataType"/>
    <iact:actionData xml:id="d3">
      <inkml:trace xmlns:inkml="http://www.w3.org/2003/InkML" xml:id="stk3" contextRef="#ctx0" brushRef="#br0">20118 4972 0,'0'0'6,"83"0"4,24 4 0,55 9-1,28-5 2,-29-8-1,-28-4 0</inkml:trace>
    </iact:actionData>
  </iact:action>
  <iact:action type="add" startTime="24391">
    <iact:property name="dataType"/>
    <iact:actionData xml:id="d4">
      <inkml:trace xmlns:inkml="http://www.w3.org/2003/InkML" xml:id="stk4" contextRef="#ctx0" brushRef="#br0">22385 4951 0,'0'0'7,"91"38"2,38 20 1,40 16-1,-3-3 2,-46-26-1,-50-16 0,-33-12-1,-24 3 0,-26 18-1,-45 48 1,-70 76 0,-25 20 1,49-41-1,47-33 0,36-17 1,21-21-1,25 5 1,45-1-1,62-8 0,79-28 1,96-59-1,127-74 0</inkml:trace>
    </iact:actionData>
  </iact:action>
  <iact:action type="add" startTime="28368">
    <iact:property name="dataType"/>
    <iact:actionData xml:id="d5">
      <inkml:trace xmlns:inkml="http://www.w3.org/2003/InkML" xml:id="stk5" contextRef="#ctx0" brushRef="#br0">15708 7084 0,'0'0'2,"0"0"1,82-25 5,5-4 2,21-4 1,3 0-3,9-5 2,0 1-1,-12 8 0,-9 0 1,1 4-1,3 9 1,9 3-2,-1 9 2,-3 8 0,-5 0-1,-7 1 0,-5-1 1,-13 0-1</inkml:trace>
    </iact:actionData>
  </iact:action>
  <iact:action type="add" startTime="52544">
    <iact:property name="dataType"/>
    <iact:actionData xml:id="d6">
      <inkml:trace xmlns:inkml="http://www.w3.org/2003/InkML" xml:id="stk6" contextRef="#ctx0" brushRef="#br0">17040 8963 0,'0'0'1,"0"0"2,0 0 15,0 0-17,0 0 8,0 0 1,0 0-1,0 0 1,0-66-1,0 21 0,-4-18 1,0-7-1,-5-4 1,-7 7-1,-9 30 0,-12 33 1,-34 37-1,-57 66 0,-4 30 2,53-30-3,42-29 2,37-36-1,20-18 1,22-12-1,20-16 0,21-13 1,-1-8-1,-11 8 0,-13 13 0,-13 20 1,-3 29-1,3 67 1,-24 86-1,-13 67 0,-16 4 1,-9-50-1,1-70 1,-1-50-1,-4-38 1,-3-19-1,-5-18-1,-9-12 3,-11-8-2,-13-21 0,0-33 0,20-29 1,30-12-1,28-17 1,30-12-1,24-5 0,42 1 1,24 8-1,13 16 1,9 21-1,-5 12 0,-13 13 1,-11 13-1,-22 3 0,-20 5 1,-21-1-1,-8 1 0,-16 4 0,-13-5 1,-13 1 0,-12 4-1,-8 8 0,-12 8 1,-5 17-1,-12 12 0,-4 17 1,16 16-1,17 1 0,20 7 1,17 5-1,9-4 1,7-9-1,5-12 0,0-20 1,0-14-1,8-19 1,4-30-1,8-25 0,1-24 1,-5-9-2,-16 21 2,-21 29 0,-16 16-1,-5 21 1,-4 13-1,-8 16 0,0-4 0,-8 95 1,12 42-1,17 37 1,20 0-1,5-34 1,-1-36-1,-3-34 0,-9-24 1,-4-17-1,-13-25 0,-3-25 1,-1-53-1,-4-96 0,-12-78 1,-58 3-1,-37 80 1,-13 69-1,13 59 0,37 12 1,29 13-1,20 8 0,13 4 0,0 0 1,0 0-1,104 45 1,12 9-1,45 16 1,29 9-1,-8-8 0,-24-5 1,-38-8-1</inkml:trace>
    </iact:actionData>
  </iact:action>
  <iact:action type="add" startTime="53731">
    <iact:property name="dataType"/>
    <iact:actionData xml:id="d7">
      <inkml:trace xmlns:inkml="http://www.w3.org/2003/InkML" xml:id="stk7" contextRef="#ctx0" brushRef="#br0">20523 8570 0,'0'0'7,"0"0"2,0 0 1,0 0-1,0 0 1,-86 0-1,-10 8 0,-36 25 1,4 13 0,24 12-1,26 0 0,28 4 1,25 0-1,21 4 0,16 21 1,22 21 3,32 0-6,29-22 5,13-44-4,-9-55 1,4-57-1</inkml:trace>
    </iact:actionData>
  </iact:action>
  <iact:action type="add" startTime="54021">
    <iact:property name="dataType"/>
    <iact:actionData xml:id="d8">
      <inkml:trace xmlns:inkml="http://www.w3.org/2003/InkML" xml:id="stk8" contextRef="#ctx0" brushRef="#br0">21218 7485 0,'0'0'6,"0"0"4,0 0 0,-99 145-1,-17 124 2,-41 133-3,50-17 1,45-79 1,33-99-1,16-74 1,9-55-1,0-32 1,4-21-1,0-17 0,0-12 0,0 4 0,25-95 1,24-38-1,18-3 1,-5 24-1,-9 37 1,-3 30-1,-9 24 0,-3 17 0,7 25 1,9 37-1,16 37 1,5 21-1,-5-17 0,9-33 1,-1-33-1,-3-33 1,8-28-1,8-35 0,-9-32 1,-24-12-1,-25 3 0,-24 17 1,-30 25-1,-29 29 1,-33 33-1,-32 37 0,-9 33 1,37 13-2,41 0 2,21-8-1,25-13 1,25-4-1,17-21 1,24-29-1,16-28 0,14-38 0,-14-21 1,-20 4-1,-20 17 1,-17 21-1,-13 16 0,-4 13 1,1 12-1,-9 9 0,8 20 1,13 29 0,7 17-1,1-13 0,5-21 0,-1-36 1,4-22-1,4-24 1,-8-25-1,-16 4 0,-9 4 1,-4 9-1,-4 16 0,0 8 1,4 13-1,1 12 0,7 21 1,5 41-1,20 50 0,4 12 0,5-24 1,-21-34-1,-9-29 1,-8-20-1,-8-13 0,0-8 1,0 0-1,0 0 0,-16-87 1,16 29-1,4-8 1,8 0 4,17 4-8,29 0 5,29 12-2,25 17 0,20 16 2,1 9-4</inkml:trace>
    </iact:actionData>
  </iact:action>
  <iact:action type="add" startTime="55069">
    <iact:property name="dataType"/>
    <iact:actionData xml:id="d9">
      <inkml:trace xmlns:inkml="http://www.w3.org/2003/InkML" xml:id="stk9" contextRef="#ctx0" brushRef="#br0">23556 8665 0,'0'0'6,"0"0"4,-70 25 0,-83 99-1,-104 129 1,30 12 2,90-37-3,63-55 0,49-36 1,25-25-2,20-9 2,30-12-1,25-16 1,24-34 1,8-61-4,47-100 3</inkml:trace>
    </iact:actionData>
  </iact:action>
  <iact:action type="add" startTime="55284">
    <iact:property name="dataType"/>
    <iact:actionData xml:id="d10">
      <inkml:trace xmlns:inkml="http://www.w3.org/2003/InkML" xml:id="stk10" contextRef="#ctx0" brushRef="#br0">24160 8201 0,'0'0'6,"0"0"4,0 0-1,0 0 0,33 108 1,-4 66 0,-4 50 0,-17 24 1,-37 0-1,-58-7-2,-74-5 2,-120-5 0,-133-3-1</inkml:trace>
    </iact:actionData>
  </iact:action>
  <iact:action type="add" startTime="55760">
    <iact:property name="dataType"/>
    <iact:actionData xml:id="d11">
      <inkml:trace xmlns:inkml="http://www.w3.org/2003/InkML" xml:id="stk11" contextRef="#ctx0" brushRef="#br0">14897 11464 0,'58'-4'6,"95"-9"4,194-16 0,162-20-1,79-26 1,24-8-1,8-8 0,38-4 1,17 4-1,24 12 1,4 13-1,-28 33 0,-38 58 1,12 58-1,-11 41 0</inkml:trace>
    </iact:actionData>
  </iact:action>
  <iact:action type="add" startTime="59345">
    <iact:property name="dataType"/>
    <iact:actionData xml:id="d12">
      <inkml:trace xmlns:inkml="http://www.w3.org/2003/InkML" xml:id="stk12" contextRef="#ctx0" brushRef="#br0">16254 10653 0,'0'0'2,"0"0"1,0 0 6,66-25 0,46-17 1,49-12-1,-8 1 2,-25 7-3,-16 13 1,-13 12 1,-8 9-1,-4-1 1,4 1-1,0 0 1,9 3-1,11 1 0,9 4 1,4 0-1,5-9 0,-22-3 0,-8 3 1,-3 5-1,3 4 1,13 0-1,16-4 0,8-1 1,1 5-1,-1 0 1,5 4-1,-4-4 0,-5-4 0,-4-1 1,-4 5-1,9 0 1,8 4-1,7-4 0,-7 0 1,-13 0-1,-8 8 0,5 0 1,-6-4-1,1-4 0,0 0 1,-4 4-1,13 4 1,11 0-1,5-4 0,12 0 1,0 4-1,5 0 0,-1 0 1,5 0-1,-5 1 1,21-1-1,8 0 0,26-8 1,32-29-1,37-42 0</inkml:trace>
    </iact:actionData>
  </iact:action>
  <iact:action type="add" startTime="62976">
    <iact:property name="dataType"/>
    <iact:actionData xml:id="d13">
      <inkml:trace xmlns:inkml="http://www.w3.org/2003/InkML" xml:id="stk13" contextRef="#ctx0" brushRef="#br0">25095 9522 0,'0'0'2,"0"0"1</inkml:trace>
    </iact:actionData>
  </iact:action>
  <iact:action type="add" startTime="63114">
    <iact:property name="dataType"/>
    <iact:actionData xml:id="d14">
      <inkml:trace xmlns:inkml="http://www.w3.org/2003/InkML" xml:id="stk14" contextRef="#ctx0" brushRef="#br0">24859 10110 0,'0'0'7,"0"0"2,0 0 0,-20 42 1,-9-1-1</inkml:trace>
    </iact:actionData>
  </iact:action>
  <iact:action type="add" startTime="68193">
    <iact:property name="dataType"/>
    <iact:actionData xml:id="d15">
      <inkml:trace xmlns:inkml="http://www.w3.org/2003/InkML" xml:id="stk15" contextRef="#ctx0" brushRef="#br0">17607 13145 0,'0'0'3,"0"0"-3,0 0 10,0 0-1,0 0 0,0 0 0,111 0 1,13-8-1,30 4 1,23-1 0,10 5-1,-1 9 0,-12 3 0,-21 1 1,-33-5-1,-29 0 0</inkml:trace>
    </iact:actionData>
  </iact:action>
  <iact:action type="add" startTime="68451">
    <iact:property name="dataType"/>
    <iact:actionData xml:id="d16">
      <inkml:trace xmlns:inkml="http://www.w3.org/2003/InkML" xml:id="stk16" contextRef="#ctx0" brushRef="#br0">18384 12458 0,'0'0'6,"0"0"4,-16 41 0,16 17-1,8 75 0,13 78 1,8 37 0,0 5-1,-9-42 0,-11-58 0,-9-41 1</inkml:trace>
    </iact:actionData>
  </iact:action>
  <iact:action type="add" startTime="68908">
    <iact:property name="dataType"/>
    <iact:actionData xml:id="d17">
      <inkml:trace xmlns:inkml="http://www.w3.org/2003/InkML" xml:id="stk17" contextRef="#ctx0" brushRef="#br0">20660 13220 0,'0'0'7,"0"0"2,41 12 0,21 5 1,42 7 0,32-3-1,13 0 1,-8-9-1,-33-4 0,-30-3 1,-24-1-1,-9-4 0,5-4 1</inkml:trace>
    </iact:actionData>
  </iact:action>
  <iact:action type="add" startTime="90506">
    <iact:property name="dataType"/>
    <iact:actionData xml:id="d18">
      <inkml:trace xmlns:inkml="http://www.w3.org/2003/InkML" xml:id="stk18" contextRef="#ctx0" brushRef="#br0">17011 15074 0,'0'0'1,"0"0"3,0 0 5,0 0 1,0-49 0,-4 11-1,-5-3 1,-11-5-1,-26-7 1,-28-1-1,-26 0 0,-3 13 3,16 16-4,25 12 1,17 13 1,7 9-2,1 7 2,-21 50 1,-41 117-3</inkml:trace>
    </iact:actionData>
  </iact:action>
  <iact:action type="add" startTime="90730">
    <iact:property name="dataType"/>
    <iact:actionData xml:id="d19">
      <inkml:trace xmlns:inkml="http://www.w3.org/2003/InkML" xml:id="stk19" contextRef="#ctx0" brushRef="#br0">16134 16176 0,'0'0'6,"0"0"3,74 12 1,-3-16-1,57-17 1,33-28-1,-16-26 1,-33-20 3,-17-9-4,-12-3 0,-17-9 1,-17 4 0,-36 4-1,-17 9 0,-13 0 0,-12-5 1,-12 9 0,-17 8-4,-21 8 3,-16 17 0,0 12 1,12 17-1,17 8 1,20 9-1</inkml:trace>
    </iact:actionData>
  </iact:action>
  <iact:action type="add" startTime="91253">
    <iact:property name="dataType"/>
    <iact:actionData xml:id="d20">
      <inkml:trace xmlns:inkml="http://www.w3.org/2003/InkML" xml:id="stk20" contextRef="#ctx0" brushRef="#br0">17888 15911 0,'0'0'7,"0"0"2,62-71 1,25-28-1,20-25 1,-16 8 1,-24 16-3,-22 22 1,-12 20 1,-12 21-1,-4 8 1,-1 8-1,1 13 0,16 12 1,20 21-1,39 33 0,11 20 0,-16-3 1,-25-13-1,-17-12 1,-3-13-1,-1-17 1,1-15-1,36-26 0</inkml:trace>
    </iact:actionData>
  </iact:action>
  <iact:action type="add" startTime="91609">
    <iact:property name="dataType"/>
    <iact:actionData xml:id="d21">
      <inkml:trace xmlns:inkml="http://www.w3.org/2003/InkML" xml:id="stk21" contextRef="#ctx0" brushRef="#br0">19816 14958 0,'0'0'6,"0"0"4,0 0-1,0 0 0,0 0 1,83 63 0,-13-26-1,4 8 0,-7 5 1,-14 0-1,-24-5 1,-20 1 1,-22 8-2,-12 16 1,-16 9-1,16-9 2,13-12-3,20-8 2,13-1-2,28 1 2,22-9 1,-1-20-3,13-21 2,37-33-1,33-46 1,17-37-1,-30-12 1,-49 16-1,-37 25 0,-25 25 0,-12 21 1,-9 16 0,-4 8-3,-4 9 1,0 4 1,0 8 0,0-4 1,0 0-1,-8 79 1,12-9-1,4 30 0,5 20 1,-5 4-1,-4-8 1,-8-21-1,-4-16 0,-13-17 1,-21-12-1,-24-22 1,-25-19-2</inkml:trace>
    </iact:actionData>
  </iact:action>
  <iact:action type="add" startTime="92180">
    <iact:property name="dataType"/>
    <iact:actionData xml:id="d22">
      <inkml:trace xmlns:inkml="http://www.w3.org/2003/InkML" xml:id="stk22" contextRef="#ctx0" brushRef="#br0">21136 15045 0,'0'0'7,"54"21"2,24 0 0,46 4 1,17-5-1,-21-7 1,-33-9-1,-29-17 0,-13-11 1,-8-22-1,-3-8 0,-14 0 1,1 9-1,-5 12 1,5 12 0,4 5-2,0 7 2,-4 9-1,-5 4 0,-4 5 0,-3 7 1,-5 9-1,0 16 1,0 34 0,0 37-2,0 33 2,5 12-1,3-4 1,9-8-1,0-8 0,-5-25 1,-12-26-1,-12-15 0,-9-9 1,-12 8-1</inkml:trace>
    </iact:actionData>
  </iact:action>
  <iact:action type="add" startTime="92656">
    <iact:property name="dataType"/>
    <iact:actionData xml:id="d23">
      <inkml:trace xmlns:inkml="http://www.w3.org/2003/InkML" xml:id="stk23" contextRef="#ctx0" brushRef="#br0">22567 14867 0,'0'0'7,"0"0"2,50 46 1,20-5-1,50 5 1,42-17-1</inkml:trace>
    </iact:actionData>
  </iact:action>
  <iact:action type="add" startTime="93431">
    <iact:property name="dataType"/>
    <iact:actionData xml:id="d24">
      <inkml:trace xmlns:inkml="http://www.w3.org/2003/InkML" xml:id="stk24" contextRef="#ctx0" brushRef="#br0">16775 14619 0,'0'0'6,"0"0"11,0 0-16,0 0 9,0 0 0,0 0-1,-41 4 0,32 0 1,-7 9-1,-9 11 1,-8 14-1,-13 16 0,-7 8 1,3 4-1,4 4 2,9 17-3,0 21 2,8 8-1,8 0 0,9-21 1,4-25-1,3-12 1,5-12-1,9 4 1,7 3-1,13 9 0,21 9 0,20-9 1,13-41-1,20-59 0</inkml:trace>
    </iact:actionData>
  </iact:action>
  <iact:action type="add" startTime="121315">
    <iact:property name="dataType"/>
    <iact:actionData xml:id="d25">
      <inkml:trace xmlns:inkml="http://www.w3.org/2003/InkML" xml:id="stk25" contextRef="#ctx0" brushRef="#br0">4512 8852 0,'0'0'2,"0"0"0,0 0 7,0 0 1,50-17-1,-17 5 1,4-1-1,4-3 1,1-1-1,-1 5 1,4 3-1,13 1 0,21 0 1,12-5 1,8-3-3,1-1 2,-9 1-1,0-1 1,4-4-2,12-3 2,9-5 0,0-5-1,-12 10 0,-18 11 0,-3 5 1,0 4-1,8-5 0,8-3 1,5 0-1,-13-1 1,-9 9-1,-7 4 0,-1 0 1,9 0-1,12 0 0,13-8 1,-1-1-1,-7 5 0,-1 4 1,4 0 0,13 0-1,8-4 0,9-4 1,-9 4-1,-4 4 0,4-4 1,17 0-1,-1-1 0,5 5 0,0 5 1,12-1-1,21-4 0,17-9 1</inkml:trace>
    </iact:actionData>
  </iact:action>
  <iact:action type="add" startTime="125494">
    <iact:property name="dataType"/>
    <iact:actionData xml:id="d26">
      <inkml:trace xmlns:inkml="http://www.w3.org/2003/InkML" xml:id="stk26" contextRef="#ctx0" brushRef="#br0">19841 6893 0,'0'0'7,"0"0"2,0 0 0,0 0 1,0 0-1,41 0 1,-16 0-1,12-4 0,13 0 1,16 0-1,13 4 1,20 4-1,17 0 2,8 0-1,-8-4 0,-17-4-1,-20 0 0,-17 0 1,-13-5-1,-7 1 1</inkml:trace>
    </iact:actionData>
  </iact:action>
  <iact:action type="add" startTime="125905">
    <iact:property name="dataType"/>
    <iact:actionData xml:id="d27">
      <inkml:trace xmlns:inkml="http://www.w3.org/2003/InkML" xml:id="stk27" contextRef="#ctx0" brushRef="#br0">22356 6885 0,'0'0'7,"0"0"3,0 0-1,66 12 1,1 1-1,28-1 1,21-4-1,0-3 2,3 3 0,6 4-1,7 1-1,5-1 0,-9-4 0,-29-3 0,-20-5 1,-21 4-1,-13-4 1,-3-4-1,-1-13 1</inkml:trace>
    </iact:actionData>
  </iact:action>
  <iact:action type="add" startTime="126858">
    <iact:property name="dataType"/>
    <iact:actionData xml:id="d28">
      <inkml:trace xmlns:inkml="http://www.w3.org/2003/InkML" xml:id="stk28" contextRef="#ctx0" brushRef="#br0">18931 1523 0,'0'0'9,"0"0"-2,0 0 3,-58 91-1,-9 67 1,-32 98 0,-4 26 1,28-42-1,21-33-1,21-50 0,17-41 1,8-25-1,8-24 1,4-26-2,0-24 2,-4-17-1</inkml:trace>
    </iact:actionData>
  </iact:action>
  <iact:action type="add" startTime="127073">
    <iact:property name="dataType"/>
    <iact:actionData xml:id="d29">
      <inkml:trace xmlns:inkml="http://www.w3.org/2003/InkML" xml:id="stk29" contextRef="#ctx0" brushRef="#br0">18728 1656 0,'0'0'8,"0"0"6,0 0-9,0 0 4,0 0 0,12 82 0,17 59 1,13 83 0,7 24-1,5-24 0,-8-50 0,3-34 1,-7-24-1,7-24 1,1-18-1,-5-24 0,-7-34 1,-9-16-1,8-33 0,25-66 1,25-83 0,20-59-1,-16-15 1,-20 32 0,-26 34-1,-12 16 0,-8 8 0,-8 17 1,-5 25-1,-8 33 0</inkml:trace>
    </iact:actionData>
  </iact:action>
  <iact:action type="add" startTime="127532">
    <iact:property name="dataType"/>
    <iact:actionData xml:id="d30">
      <inkml:trace xmlns:inkml="http://www.w3.org/2003/InkML" xml:id="stk30" contextRef="#ctx0" brushRef="#br0">20437 1738 0,'0'0'7,"0"0"2,0 0 1,-42 75-1,-20 82 1,-37 133 0,0 17-1,41-34 0,33-66 1,25-50 0,8-33-2,9-33 2,12-24-1,12-18 0,9-24 1,12-41-1,33-59 0,41-99 0,9-74 1,-21-1 0,-20 26-1,-46 41 0,-13 24 1,-8 18-1,-20 24 1,-1 8-1</inkml:trace>
    </iact:actionData>
  </iact:action>
  <iact:action type="add" startTime="127972">
    <iact:property name="dataType"/>
    <iact:actionData xml:id="d31">
      <inkml:trace xmlns:inkml="http://www.w3.org/2003/InkML" xml:id="stk31" contextRef="#ctx0" brushRef="#br0">21748 1888 0,'0'0'7,"0"0"1,-25 66 2,-45 108 0,-54 140 0,-4 1 1,37-75-1,33-91 0,20-58-1,14-41 1,7-17-1,9-16-1,4-17 1,4 0-2,20-91 3,30-92 1,37-82-1,-4 17-2,-13 74 2,-8 33-1,-8 42 0,-13 24 0,-12 34 1,-8 16-1,4 17 1,-9 24-1,9 34 1,4 58-1,4 41 2,4 16-3,-16-32 1,0-25 0,-1-17 1,1-25-1,0-16 1,-5-1-1,5-24 0,-13-8 0,9-26 1,20-24 0,50-91 0,41-108 2,-8-24-3,-41 65 1,-30 59 1,-20 41-7,-12 33 5,-5 16 1,-3 17-1,-5 17 0,0 16 2,4 9-3,5 57 3,3 75-3,1 67 3,-1 16 0,1 8-4,-5-33 5,1-17-2,-1-24 2,-4-25-10</inkml:trace>
    </iact:actionData>
  </iact:action>
  <iact:action type="add" startTime="128917">
    <iact:property name="dataType"/>
    <iact:actionData xml:id="d32">
      <inkml:trace xmlns:inkml="http://www.w3.org/2003/InkML" xml:id="stk32" contextRef="#ctx0" brushRef="#br0">17607 3610 0,'0'0'6,"0"0"3,0 0 1,0 0-1,82 16 1,-3-16-1,24 9 1,17-9 0,9 0 1,20-9-3,24 9 2,26 0 0,41 0-2,16 0 2,34 0 0,16 0-1,9 9 0,3-9 1,5 0 0,-5 0-1,9 8 0,13 0 0,3 9 0,13-1 1,37 9-2</inkml:trace>
    </iact:actionData>
  </iact:action>
  <iact:action type="add" startTime="130699">
    <iact:property name="dataType"/>
    <iact:actionData xml:id="d33">
      <inkml:trace xmlns:inkml="http://www.w3.org/2003/InkML" xml:id="stk33" contextRef="#ctx0" brushRef="#br0">4553 10239 0,'0'0'7,"0"0"2,0 0 1,0 0-1,0 0 0,0 0 1,0 0-1,0 0 1,0 0-1,0 0 0,54-38 1,-33 30-1,4 0 2,4-1-3,4 1 2,16 4-1,1 0 0,24 0 1,30 0 0,28-5 1,34 1-1,24-4 0,21-5-2,70-20 3,79-29-2</inkml:trace>
    </iact:actionData>
  </iact:action>
  <iact:action type="add" startTime="138530">
    <iact:property name="dataType"/>
    <iact:actionData xml:id="d34">
      <inkml:trace xmlns:inkml="http://www.w3.org/2003/InkML" xml:id="stk34" contextRef="#ctx0" brushRef="#br0">3411 10019 0,'0'0'1,"0"0"2,0 0 7,0 0-1,0 0 1,75 17-1,-9-13 0,42-8 1,7 0-1,-7-1 2,8 1-2,-9 4 0,18 4 0,15 5 0</inkml:trace>
    </iact:actionData>
  </iact:action>
  <iact:action type="add" startTime="139386">
    <iact:property name="dataType"/>
    <iact:actionData xml:id="d35">
      <inkml:trace xmlns:inkml="http://www.w3.org/2003/InkML" xml:id="stk35" contextRef="#ctx0" brushRef="#br0">17669 4024 0,'0'0'7,"0"0"2,0 0 1,0 0-1,0 0 1,0 0-1,0 0 0,0 0 1,82-8-1,26-1 1,49 1-2,38 8 3,40 0 2,47 8-6,7 1 3,26-1-1,3-16 0,18 8 1,11-17-1,9 1 1,4-9-1,0 8 2,20 1-3,1 7 4,25 9-6</inkml:trace>
    </iact:actionData>
  </iact:action>
  <iact:action type="add" startTime="140964">
    <iact:property name="dataType"/>
    <iact:actionData xml:id="d36">
      <inkml:trace xmlns:inkml="http://www.w3.org/2003/InkML" xml:id="stk36" contextRef="#ctx0" brushRef="#br0">16692 6711 0,'0'0'6,"0"0"4,0 0 0,0 0-1,0 0 1,71 4-1,-9 4 0,25 1 1,16 3-1,5-4 0,3-8 2,9 0-2,8 0 0,1 0 0,-1 5 1,-8-1-1,4 0 0</inkml:trace>
    </iact:actionData>
  </iact:action>
  <iact:action type="add" startTime="141422">
    <iact:property name="dataType"/>
    <iact:actionData xml:id="d37">
      <inkml:trace xmlns:inkml="http://www.w3.org/2003/InkML" xml:id="stk37" contextRef="#ctx0" brushRef="#br0">19832 6806 0,'0'0'7,"0"0"6,0 0-7,0 0 3,46 8 0,41 5 1,41 12-1,21 12 0,25 9 2,16-1 0,21-12-1</inkml:trace>
    </iact:actionData>
  </iact:action>
  <iact:action type="add" startTime="141674">
    <iact:property name="dataType"/>
    <iact:actionData xml:id="d38">
      <inkml:trace xmlns:inkml="http://www.w3.org/2003/InkML" xml:id="stk38" contextRef="#ctx0" brushRef="#br0">22878 7166 0,'0'0'8,"53"5"0,38 7 2</inkml:trace>
    </iact:actionData>
  </iact:action>
  <iact:action type="add" startTime="149801">
    <iact:property name="dataType"/>
    <iact:actionData xml:id="d39">
      <inkml:trace xmlns:inkml="http://www.w3.org/2003/InkML" xml:id="stk39" contextRef="#ctx0" brushRef="#br0">17673 4715 0,'0'0'2,"0"0"1,0 0 6,0 0 0,0 0 1,0 0-1,0 0 1,0 0-1,0 0 0,0 0 0,0 0 1,0 0-1,-4 42 1,0-34-1,-9 13 0,-12 16 1,-20 25-1,-26 13 0,-7-5 1,-1-12 0,13-17-1,16-7 0,9-10 1,8-3-1,8-4 0,9-1 1,3-3-1</inkml:trace>
    </iact:actionData>
  </iact:action>
  <iact:action type="add" startTime="157451">
    <iact:property name="dataType"/>
    <iact:actionData xml:id="d40">
      <inkml:trace xmlns:inkml="http://www.w3.org/2003/InkML" xml:id="stk40" contextRef="#ctx0" brushRef="#br0">19183 6736 0,'0'0'2,"0"0"1,0 0 6,0 0 0,0 0 1,0 0-1,0 0 0,0 0 1,0 0-1,0 0 1,0 0-1,0 0 0,0 0 1,0 0-1,0 0 0,0 0 1,0 0-1,70-4 0,-24 16 1,16-4-1,4 1 1,13-5-1,16 0 0,17 0 2,24-4 1,9 0-4,-4 0 2,-9-4-1,-12 4 0,8 8 0</inkml:trace>
    </iact:actionData>
  </iact:action>
  <iact:action type="add" startTime="159222">
    <iact:property name="dataType"/>
    <iact:actionData xml:id="d41">
      <inkml:trace xmlns:inkml="http://www.w3.org/2003/InkML" xml:id="stk41" contextRef="#ctx0" brushRef="#br0">19266 6020 0,'0'0'8,"0"0"0,0 0 1,0 0 1,0 0-1,0 0 1,0 0-1,0 0 1,0 0-1,0 0 0,0 0 0,0 0 1,0 0-1,0 0 0,0 0 1,45-25-1,-28 29 1,3 0 0,9 4-1,4 5 0,5 3 1,-1 1-1,0-1 0,-4 1 0,0 4 1,0-1-1,5 5 0,-5 0 2,0-4 1,0-1-3,4 1 3,17-8-5,16-13 2,46-17-1,41-20 2</inkml:trace>
    </iact:actionData>
  </iact:action>
  <iact:action type="add" startTime="162639">
    <iact:property name="dataType"/>
    <iact:actionData xml:id="d42">
      <inkml:trace xmlns:inkml="http://www.w3.org/2003/InkML" xml:id="stk42" contextRef="#ctx0" brushRef="#br0">4607 8251 0,'0'0'1,"0"0"3,0 0 4,46 0 2,-26 0-1,1 4 1,4 0-1,4-4 0,12 0 1,13 0-1,20-4 1,13 0-2,8 4 3,-4 0-2,-16 0 0,-13 0 1,-4 0-1,0 0 1,16 0-1,13 0 0,12 0 1,5 0-1,-17 0 1,-13-4-1,-16 0 0,-8 4 0,-9 0 2,-4 0-2,13 0-1,20 0 2,34 0-1,20-8 1,4-5-1,-20-3 0</inkml:trace>
    </iact:actionData>
  </iact:action>
  <iact:action type="add" startTime="183185">
    <iact:property name="dataType"/>
    <iact:actionData xml:id="d43">
      <inkml:trace xmlns:inkml="http://www.w3.org/2003/InkML" xml:id="stk43" contextRef="#ctx0" brushRef="#br0">3411 10160 0,'0'0'1,"0"0"1,0 0 7,0 0 2,0 0-3,0 0 2,0 0-1,0 0 1,0 0-1,0 0 0,0 0 1,0 0-1,0 0 1,0 0-1,50 4 0,-33 0 1,-1 0-1,17 0 0,0 1 1,0-1-1,9 0 0,3 0 1,-7 0-1,3 0 1,9-4-1,-9 0 0,9 0 2,-1 0-3,1 0 2,8 4-1,0 1 1,0-1-1,8 0 0,17 0 0,16-8 1</inkml:trace>
    </iact:actionData>
  </iact:action>
  <iact:action type="add" startTime="190217">
    <iact:property name="dataType"/>
    <iact:actionData xml:id="d44">
      <inkml:trace xmlns:inkml="http://www.w3.org/2003/InkML" xml:id="stk44" contextRef="#ctx0" brushRef="#br0">4181 8197 0,'0'0'2,"0"0"0,0 0 7,0 0 2,0 0-3,0 0 2,0 0-1,-33-49 1,33 32-1,-8 1 0,3-5 1,5-4-1,-12-4 1,12 0-1,0 0 0,0-4 1,17-4-1,7-9 0,18-16 1,24-8 0,17-1-1,-9 9 0,1 8 1,-9 13-1,-17 4 1,-7 8-1,-5 0 0,-4 4 1,0 4-1,4 0 0,9 1 1,12-1-1,0 0 1,8 1-1,0-1 1,-4 4-1,0 1 0,-12 3 0,-4 5 1,-1 4-1,1 0 1,3 0-1,1 0 1,8-1-1,4 1 1,4 0-2,8 0 2,1 4-1,-5 4 1,-4 4-1,1 1 1,-1 3-2,-4 1 2,4 3-1,4 1 1,1-1-1,3 1 1,1-1-1,-9-3 1,-4-1-2,-4-4 2,-4 1-1,4 3 1,4 5-1,0 3 0,0 1 0,-4 4 1,-4 0-1,-5 4 1,-7-4-1,-9-1 0,-9 1 1,-7-4-1,-5 0 1,-3-1-1,-5 1 0,-4-4 0,-4 8 1,-5-1-1,-7 5 1,-5 4-1,-4 1 1,1-5-1,-1 0 0,-4-5 1,0 1-1,-4 0 0,-13 0 1,-12 4-1,-33 0 0,-25-8 1,-28-9-1</inkml:trace>
    </iact:actionData>
  </iact:action>
  <iact:action type="add" startTime="195843">
    <iact:property name="dataType"/>
    <iact:actionData xml:id="d45">
      <inkml:trace xmlns:inkml="http://www.w3.org/2003/InkML" xml:id="stk45" contextRef="#ctx0" brushRef="#br0">16295 6570 0,'0'0'2,"0"0"1,0 0 5,0 0 2,0 0-1,0 0 0,0 0 2,0 0-3,0 0 2,0 0-1,0 0 0,0 0 1,0 0-1,66 37 1,0-20-1,17-5 0,21 1 1,3-5-1,13 0 2,-4 5-3,-4-5 1,-17-4 0,-12-4 1,-17 0-1,-12-4 1,-5 4-1,-3 0 1,-5 4-1,-4 0 0</inkml:trace>
    </iact:actionData>
  </iact:action>
  <iact:action type="add" startTime="196522">
    <iact:property name="dataType"/>
    <iact:actionData xml:id="d46">
      <inkml:trace xmlns:inkml="http://www.w3.org/2003/InkML" xml:id="stk46" contextRef="#ctx0" brushRef="#br0">19299 7113 0,'0'0'7,"0"0"2,0 0 1,70 16-1,-12-3 1,12-1-1,1 0 0,3 5 1,5 0-1,-1-5 2,13 0-2,5-3 0,-1-1 0,0 0 0,-8 9 1,-13 3-1</inkml:trace>
    </iact:actionData>
  </iact:action>
  <iact:action type="add" startTime="197017">
    <iact:property name="dataType"/>
    <iact:actionData xml:id="d47">
      <inkml:trace xmlns:inkml="http://www.w3.org/2003/InkML" xml:id="stk47" contextRef="#ctx0" brushRef="#br0">22580 7237 0,'0'0'7,"0"0"2,53 29 1,5-13-1,38 1 1,19-9-1,14-4 1,-1-4-1,4 0 0,5-4 1,-1 4-1,-7 0 1,-14 8-1</inkml:trace>
    </iact:actionData>
  </iact:action>
  <iact:action type="add" startTime="203221">
    <iact:property name="dataType"/>
    <iact:actionData xml:id="d48">
      <inkml:trace xmlns:inkml="http://www.w3.org/2003/InkML" xml:id="stk48" contextRef="#ctx0" brushRef="#br0">15910 6794 0,'0'0'2,"0"0"0,0 0 7,0 0 2,71-21-2,24 13 0,62-5 1,37 5 0,26 0-1,-9 0 0,-13 3 0,-28 5 1,-25 0-1,-34 0 1,-20 5-1,-37-1 1,-16 0-2</inkml:trace>
    </iact:actionData>
  </iact:action>
  <iact:action type="add" startTime="203770">
    <iact:property name="dataType"/>
    <iact:actionData xml:id="d49">
      <inkml:trace xmlns:inkml="http://www.w3.org/2003/InkML" xml:id="stk49" contextRef="#ctx0" brushRef="#br0">18943 3361 0,'0'0'6,"0"0"3,0 0 1,0 0-1,0 0 1,74 34-1,-3-26 1,28 0-1,29-8 0,38-8 2,20 0-2,17-1 0,28 9 0,14-8 0,-10 8 1,1 8-1,-12-8 1,-18 0-1,-3-8 0,-12 0 1,-14-1-1,-19-7 0,-22-1 1,-28 1-1,-30 8 1,-16-1 0,-8 1-2,-8 0 1</inkml:trace>
    </iact:actionData>
  </iact:action>
  <iact:action type="add" startTime="205048">
    <iact:property name="dataType"/>
    <iact:actionData xml:id="d50">
      <inkml:trace xmlns:inkml="http://www.w3.org/2003/InkML" xml:id="stk50" contextRef="#ctx0" brushRef="#br0">16916 5999 0,'0'0'8,"0"0"1,0 0 0,0 0 0,0 0 0,0 0 1,0 0 0,0 0-1,-42 0 1,26 0-1,-1 0 0,1 0 1,-5 0-1,0 4 1,-4 0-2,5-4 2,-1 0 0,0 0-1,1 0 1,-5 0-2,0 0 2,-4 0 0,-8-4-1,-9 0 0,1 0 2,-5 4 1,-8 0-3,-12 4 0,-13 0 0,-20 0 1,-13-4 0,-4 4-2,-4 0 3,-4 1-3,-9 3 2,-16 0-1,-4 0 2,-1 5-3,-11 8 2,-5 8-1,-20 8 1,-22 25 0,-3 8-1,-21 17 0,-33 17 0,0-9 1,-4-4 1,0-4-3,33-13 2,-13 13-1,5 0 1,37-12-2,-13 8 2,9-17-1,24-8 0,1-4 2,-1-9-2,5-7 1,8-5-2,-12 0 2,3 0-1,-7 8 0,-1 9 2,-24 16-3,-13 13 3,8 16-4,-12 9 3,9-9 0,20-8-1,16-9 0,5 9 1,12-4 0,12 0-2,17-13 3,34-16-3,32-8 2,21-9-1,12-4 0,13-8 2,12-8-3,13-9 3,12-8-4,0 0-2</inkml:trace>
    </iact:actionData>
  </iact:action>
  <iact:action type="add" startTime="205938">
    <iact:property name="dataType"/>
    <iact:actionData xml:id="d51">
      <inkml:trace xmlns:inkml="http://www.w3.org/2003/InkML" xml:id="stk51" contextRef="#ctx0" brushRef="#br0">8355 7564 0,'0'0'7,"-45"16"2,-34 22 1,-49 45-1,-46 49 1,-28 21-1,3 5 1,0-9-1,-7 0 1,32-17-1,29-24 0,33-30 1,42-24 0,37-16-2,29-10 1,12-3 1,25 0-1,37-8 1,46-9-1,66-20 3,100-30-5,94-32 2</inkml:trace>
    </iact:actionData>
  </iact:action>
  <iact:action type="add" startTime="211415">
    <iact:property name="dataType"/>
    <iact:actionData xml:id="d52">
      <inkml:trace xmlns:inkml="http://www.w3.org/2003/InkML" xml:id="stk52" contextRef="#ctx0" brushRef="#br0">18434 3395 0,'0'0'2,"0"0"0,0 0 7,0 0 2,0 0-2,0 0 0</inkml:trace>
    </iact:actionData>
  </iact:action>
  <iact:action type="add" startTime="225349">
    <iact:property name="dataType"/>
    <iact:actionData xml:id="d53">
      <inkml:trace xmlns:inkml="http://www.w3.org/2003/InkML" xml:id="stk53" contextRef="#ctx0" brushRef="#br0">15600 12350 0,'0'0'4,"0"0"-3,0-41 7,-4-13 2,-9-29-1,-11-12 1,-18 12-1,-24 21 0,-13 25 2,-3 32-3,-13 39 3,-1 48-3,14 43 1,36 7 1,34-24-1,37-21 1,16-25-1,17-29 1,4-29-1,4-20 0,13-22 1,-1-7-1,-16-1 0,-4 5 1,-16 12-1,-13 12 0,-9 9 1,5 12-1,12 21 0,21 29 1,25 29-1,8 8 1,4-13-1,4-28 0,5-33 1,20-38-1</inkml:trace>
    </iact:actionData>
  </iact:action>
  <iact:action type="add" startTime="225805">
    <iact:property name="dataType"/>
    <iact:actionData xml:id="d54">
      <inkml:trace xmlns:inkml="http://www.w3.org/2003/InkML" xml:id="stk54" contextRef="#ctx0" brushRef="#br0">18310 10797 0,'0'0'6,"0"0"4,0 0-1,0 92 1,0 57-1,0 74 1,0 30-1,0-46 1,4-58-1,0-50 0,-4-41 0,4-21 1,-4-16-1,0-13 0,0-8 1,0 0-1,0 0 0,29-103 2,25-5-2,29-16-1,12 25 2,0 32 0,-8 38-1,-21 29 0,-4 25 0,-16 25 1,-17 20-1,-25 13 1,-29 12 0,-29 5-1,-16-13 0,0-25 1,12-25-1,16-25 1,13-20-1,5-29 0</inkml:trace>
    </iact:actionData>
  </iact:action>
  <iact:action type="add" startTime="226235">
    <iact:property name="dataType"/>
    <iact:actionData xml:id="d55">
      <inkml:trace xmlns:inkml="http://www.w3.org/2003/InkML" xml:id="stk55" contextRef="#ctx0" brushRef="#br0">20519 11555 0,'0'0'7,"0"0"2,0 0 0,0 0 1,0 0-1,0 0 0,0 0 1,-49-8-1,-13 12 1,-42 29 0,-24 50-1,12 41 2,37 21-2,63-12 0,37-9 1,36 8-1,55 17 0,29-41 1,16-58-1,33-67 0,71-107 1,58-129-1</inkml:trace>
    </iact:actionData>
  </iact:action>
  <iact:action type="add" startTime="227019">
    <iact:property name="dataType"/>
    <iact:actionData xml:id="d56">
      <inkml:trace xmlns:inkml="http://www.w3.org/2003/InkML" xml:id="stk56" contextRef="#ctx0" brushRef="#br0">22588 11646 0,'0'0'6,"0"0"4,0 0-1,0 0 1,58-20 0,33 11-1,66 1 0,58 4 1,25 4 2,-4 0-3,-46 0 1,-49 0-2,-50 0 3,-41 4-3,-25 0 2,-17-4-1</inkml:trace>
    </iact:actionData>
  </iact:action>
  <iact:action type="add" startTime="227253">
    <iact:property name="dataType"/>
    <iact:actionData xml:id="d57">
      <inkml:trace xmlns:inkml="http://www.w3.org/2003/InkML" xml:id="stk57" contextRef="#ctx0" brushRef="#br0">23432 11621 0,'0'0'7,"-21"46"2,1 37 0,-9 62 1,0 41 1,4 13-3,8-21 2,13-33-1,8-34 0,5-24 0,-1-20 1,0-18-1,0-16 1</inkml:trace>
    </iact:actionData>
  </iact:action>
  <iact:action type="add" startTime="227431">
    <iact:property name="dataType"/>
    <iact:actionData xml:id="d58">
      <inkml:trace xmlns:inkml="http://www.w3.org/2003/InkML" xml:id="stk58" contextRef="#ctx0" brushRef="#br0">22712 12719 0,'0'0'6,"0"0"4,0 0-1,-12 53 0,36-24 1,63 17 0,100 16-1,86-4 1,12-25-1,-28-20 1,-42-42-1,-33-34 0,-29-36 1</inkml:trace>
    </iact:actionData>
  </iact:action>
  <iact:action type="add" startTime="227665">
    <iact:property name="dataType"/>
    <iact:actionData xml:id="d59">
      <inkml:trace xmlns:inkml="http://www.w3.org/2003/InkML" xml:id="stk59" contextRef="#ctx0" brushRef="#br0">24657 11443 0,'0'0'7,"0"0"2,0 0 0,-21 50 1,-25 66-1,-36 128 0,-18 71 2,34-42-2,37-58 0,25-70 0,12-37 1,9-21-1,-5-29 0,-3-37 1,-9-21-1,0 0 0,16-174 1,-3-71-1,-1-44 0,13-9 1,4 74-1,0 50 1,0 54-1,0 41 0,4 30 1,16 24 0,13 17-1,29 20 0,25 25 1,0 42-2,0 41 2,-33 25-1,-38 16 1,-32 5-1,-42 16 0,-37 13 1,-30-21-1,-7-42 1,24-41-1,-3-33 0,7-45 1,-37-59-1</inkml:trace>
    </iact:actionData>
  </iact:action>
  <iact:action type="add" startTime="229587">
    <iact:property name="dataType"/>
    <iact:actionData xml:id="d60">
      <inkml:trace xmlns:inkml="http://www.w3.org/2003/InkML" xml:id="stk60" contextRef="#ctx0" brushRef="#br0">24533 13253 0,'0'0'7,"0"0"2,0 0 1,0 0-1,0 0 0,0 0 1,0 0-1,0 0 1,0 0-1,41-38 0,4 9 1,30-24-1,41-43 1,53-49 0</inkml:trace>
    </iact:actionData>
  </iact:action>
  <iact:action type="add" startTime="233329">
    <iact:property name="dataType"/>
    <iact:actionData xml:id="d61">
      <inkml:trace xmlns:inkml="http://www.w3.org/2003/InkML" xml:id="stk61" contextRef="#ctx0" brushRef="#br0">13233 14002 0,'0'0'2,"0"0"1,0 0 12,0 0-11,0 0 4,50 0 2,20 0-1,46 4 0,25 9 1,12-1 1,0 0-3,-4 5 2,-8-5-1,-17 5 0,-17 0 0,-16-5 1,-20 0 0,-17-3-1,-13-5 0,-12-8 0,-8-5 1,-5-3-1</inkml:trace>
    </iact:actionData>
  </iact:action>
  <iact:action type="add" startTime="233607">
    <iact:property name="dataType"/>
    <iact:actionData xml:id="d62">
      <inkml:trace xmlns:inkml="http://www.w3.org/2003/InkML" xml:id="stk62" contextRef="#ctx0" brushRef="#br0">14590 13456 0,'0'0'7,"0"0"3,-41 41 0,33-20-2,12 8 2,8 8-1,21 8 1,13 5-1,12 4 0,4-4 1,-8-1-1,-9-3 2,-12-1-2,-16-3 0,-9-1 1,-16 1-1,-9 16 1,-24 24-1,-33 26 1,-38 29-2,-21-5 2,22-33-1,32-36 0</inkml:trace>
    </iact:actionData>
  </iact:action>
  <iact:action type="add" startTime="234652">
    <iact:property name="dataType"/>
    <iact:actionData xml:id="d63">
      <inkml:trace xmlns:inkml="http://www.w3.org/2003/InkML" xml:id="stk63" contextRef="#ctx0" brushRef="#br0">13147 16644 0,'0'0'7,"0"0"9,41-25-14,46-13 8,66-15 0,45 3 0,26 9 1,3 20-1,1 8-1,0 1 0,-9 0 0,-12-9 1,-34-12 1,-32-5-3</inkml:trace>
    </iact:actionData>
  </iact:action>
  <iact:action type="add" startTime="234866">
    <iact:property name="dataType"/>
    <iact:actionData xml:id="d64">
      <inkml:trace xmlns:inkml="http://www.w3.org/2003/InkML" xml:id="stk64" contextRef="#ctx0" brushRef="#br0">14864 15691 0,'0'0'8,"0"0"1,0 0 1,53 29-1,47 4 1,44 13-1,5-1 2,-29 1-2,-33-9 0,-33 1 0,-29 3 1,-25 4-1,-33 34 0,-54 41 1,-50 29-1,-7-4 1,36-37-1,38-34 0,28-28 0</inkml:trace>
    </iact:actionData>
  </iact:action>
  <iact:action type="add" startTime="235307">
    <iact:property name="dataType"/>
    <iact:actionData xml:id="d65">
      <inkml:trace xmlns:inkml="http://www.w3.org/2003/InkML" xml:id="stk65" contextRef="#ctx0" brushRef="#br0">13395 18900 0,'0'0'6,"0"0"4,0 0-1,0 0 1,169-75-1,63-20 0,25-4 2,-26 24 2,-32 22-3,-13 19-3,-25 10 3,9-1-4,8 0 3,25-4 1,24-17-1,9-16 1</inkml:trace>
    </iact:actionData>
  </iact:action>
  <iact:action type="add" startTime="235569">
    <iact:property name="dataType"/>
    <iact:actionData xml:id="d66">
      <inkml:trace xmlns:inkml="http://www.w3.org/2003/InkML" xml:id="stk66" contextRef="#ctx0" brushRef="#br0">15468 17766 0,'0'0'7,"0"0"3,0 0-1,0 0 0,70 20 1,33-7-1,38-1 0,4 5 2,-29-1-3,-34-3 1,-24-5 1,-20 0-1,-18 0 0,-7 1 1,-13 7 0,0-16-2,-71 145 2,-36 17 0,-17 3-1,8-28 0</inkml:trace>
    </iact:actionData>
  </iact:action>
  <iact:action type="add" startTime="240821">
    <iact:property name="dataType"/>
    <iact:actionData xml:id="d67">
      <inkml:trace xmlns:inkml="http://www.w3.org/2003/InkML" xml:id="stk67" contextRef="#ctx0" brushRef="#br0">14702 14052 0,'0'0'2,"0"0"1,0 0 5,0 0 2,0 0-1,0 0 1,0 0-1,0 0 0,0 0 1,-45 8-1,20-4 1,-8 0-1,-13-4 0,-8 0 1,1 0-1,-5-4 0,4 0 1,4-4-1,1-1 2,-1 1-3,-12-4 2,-13-5-1,-20-4 0,-16 1 1,7-1-1,5 5 1,0-1-1,-9-4 0,-12-8 1,-8-8-1,12 0 0,12-13 1,13-4-1,0-12 1,-12-9-1,-29-16 0,-17-8 1,-13-13-1,-3-16 0,-5-21 1,-8-17-1,-4-4 0,8 5 1,17 20-1,8 12 0,4 9 1,17 21-1,4 3 1,4 9-1,-4 0 0,-8-4 1,3-13-1,5 1 0,-4-5 1,-13-8-1,-3 8 1,11 13-1,13 8 0,29 8 1,12 8-1,-3 1 0,-9 3 1,-13 5-1,1 4 0,4 0 1,16 4-1,17 0 1,12-8-1,4-1 0,5-3 1,-5 4-1,-12 0 0,-13 8 1,-7 4-1,-5 8 1,8 5-1,9-5 0,12-12 1,8-16-2,-12-21 2,-4-13-1,-8 13 1,-9 20-1,-8 17 0,4 9 1,8-1-1,17 0 1,9-4 0,15 1-2,5-1 2,12 0-1,5 8 0,-1 5 0,5 8 1,0 12-1,3 5 1,1 7-1,0 5 1,-1 8-1,1 9 0,-8 16 1,-5 20-1,-4 30 0,-8 29 1,4 24-1,0 13 0,8-8 1,13-30-1,8-28 0,4-21 1,5-17-1,-1-12 0,4-12 1,1-9-1</inkml:trace>
    </iact:actionData>
  </iact:action>
  <iact:action type="add" startTime="242007">
    <iact:property name="dataType"/>
    <iact:actionData xml:id="d68">
      <inkml:trace xmlns:inkml="http://www.w3.org/2003/InkML" xml:id="stk68" contextRef="#ctx0" brushRef="#br0">6969 8578 0,'0'0'6,"0"0"3,50 13 1,33-9-1,62-8 1,53-17 0,9-8 0,-29-4-1,-46 0 0,-45 12 0,-25 9 1,-12 3-1,-9 5 1,-3-4-1</inkml:trace>
    </iact:actionData>
  </iact:action>
  <iact:action type="add" startTime="246932">
    <iact:property name="dataType"/>
    <iact:actionData xml:id="d69">
      <inkml:trace xmlns:inkml="http://www.w3.org/2003/InkML" xml:id="stk69" contextRef="#ctx0" brushRef="#br0">15604 13153 0,'0'0'1,"0"0"3,0 0 5,0 0 0,0 0 0,58-25 0,-4 5 1,8-1-1,-4 4 0,0 5 1,-4 8-1,-1 4 1,1 4 0,0 4 1,12-4-2,17 5 0</inkml:trace>
    </iact:actionData>
  </iact:action>
  <iact:action type="add" startTime="247368">
    <iact:property name="dataType"/>
    <iact:actionData xml:id="d70">
      <inkml:trace xmlns:inkml="http://www.w3.org/2003/InkML" xml:id="stk70" contextRef="#ctx0" brushRef="#br0">17801 12735 0,'0'0'8,"46"-4"0,53-4 2,104-17-1,49-8 1,-8 0-1,-41 4 0,-34 12 1,1 9-1,4 4 0</inkml:trace>
    </iact:actionData>
  </iact:action>
  <iact:action type="add" startTime="247593">
    <iact:property name="dataType"/>
    <iact:actionData xml:id="d71">
      <inkml:trace xmlns:inkml="http://www.w3.org/2003/InkML" xml:id="stk71" contextRef="#ctx0" brushRef="#br0">20292 12636 0,'0'0'6,"0"0"3,0 0 1,0 0-1,87 37 1,-21-12-1,12-4 1,18-21-1,44-21 1</inkml:trace>
    </iact:actionData>
  </iact:action>
  <iact:action type="add" startTime="248926">
    <iact:property name="dataType"/>
    <iact:actionData xml:id="d72">
      <inkml:trace xmlns:inkml="http://www.w3.org/2003/InkML" xml:id="stk72" contextRef="#ctx0" brushRef="#br0">22803 13277 0,'0'0'8,"0"0"7,0 0-12,0 0 6,0 0 1,0 0-1,0 0 0,-21 50 1,38-33-1,8-5 1,12 1-1,9-1 0,16 5 1,20 3-1,34 1 1,33 0 0,8-9-2,17 1 2,0-1-1,-9 0 1,-7-3-1,-18-1 3,-11 4-5,-9 5 2,-17-1 1,-20-3-1,-21-5 0,-21-4 1,-12-8-1,-8-8 0</inkml:trace>
    </iact:actionData>
  </iact:action>
  <iact:action type="add" startTime="249906">
    <iact:property name="dataType"/>
    <iact:actionData xml:id="d73">
      <inkml:trace xmlns:inkml="http://www.w3.org/2003/InkML" xml:id="stk73" contextRef="#ctx0" brushRef="#br0">4206 10371 0,'0'0'8,"0"0"1,0 0 0,0 0 1,0 0 0,58-8-1,-25 4 0,8-1 1,0 1-1,9-4 0,8-4 1,25-1-1,12-3 2,29 7-1,17 1 1,20-4-3,13-1 1,8-7 1,0-5-1,-8 4 3,-21 0-5,-25 9 4,-12 16-4,12 21 3</inkml:trace>
    </iact:actionData>
  </iact:action>
  <iact:action type="add" startTime="258588">
    <iact:property name="dataType"/>
    <iact:actionData xml:id="d74">
      <inkml:trace xmlns:inkml="http://www.w3.org/2003/InkML" xml:id="stk74" contextRef="#ctx0" brushRef="#br0">14988 12909 0,'0'0'2,"0"0"1,0 0 6,0 0 2,0 0-3,0 0 1,0 0 1,66 12-1,-29-7 1,17-1-1,12 0 1,4 0-1,5 0 0,8 4 1,-1 1-1,9 3 0,-4-4 1,-4 1-1,-13-1 1,-12-4-1,-4 0 1,-13-8-1,5-8 0</inkml:trace>
    </iact:actionData>
  </iact:action>
  <iact:action type="add" startTime="264574">
    <iact:property name="dataType"/>
    <iact:actionData xml:id="d75">
      <inkml:trace xmlns:inkml="http://www.w3.org/2003/InkML" xml:id="stk75" contextRef="#ctx0" brushRef="#br0">13631 14089 0,'0'0'2,"0"0"1,0 0 6,0 0 1,0 0-2,58-4 2,-30 0-1,1 0 1,-4-1-1,0 1 0,0 0 1,0 0 0,4 0-1,8 4 0,13-4 0,20 0 1,21-9 1,12 1 2,-3-5-6,-13 5 4,-13-1-3,-20 5 4,-9 4-5,-7 0 2,-5 0 2,-9-1-3,1 1 1</inkml:trace>
    </iact:actionData>
  </iact:action>
  <iact:action type="add" startTime="264935">
    <iact:property name="dataType"/>
    <iact:actionData xml:id="d76">
      <inkml:trace xmlns:inkml="http://www.w3.org/2003/InkML" xml:id="stk76" contextRef="#ctx0" brushRef="#br0">14408 13377 0,'0'0'7,"0"0"3,0 0-1,50 12 1,8 1-1,25 12 1,-1 8-1,5 4 1,-8 0 1,-5 5-3,-3-1 2,-9 0-1,-17 1 0,-3-1 0,-13-4 1,-13 1-1,-20-1 0,-21 13 1,-33 24 0,-45 21-1</inkml:trace>
    </iact:actionData>
  </iact:action>
  <iact:action type="add" startTime="273401">
    <iact:property name="dataType"/>
    <iact:actionData xml:id="d77">
      <inkml:trace xmlns:inkml="http://www.w3.org/2003/InkML" xml:id="stk77" contextRef="#ctx0" brushRef="#br0">4222 12950 0,'0'0'1,"0"0"2,0 0 6,0 0 0,0 0 1,0 0-1,0 0 1,0 0 0,0 0 0,58 13-2,0-5 2,8 0-1,17 1 1,-8-5-1,-9 0 1,0 0 1,4 0 0,5 0-2,16-4 0,12 0 1,9-4 0,-5-4-1,-7 0 1,-1-5-1,4 1 2,17-1-4,-8 1 4,4 0-3,-4 3 3,-13 1-3,0 0 3,5-1-3,3 1-2,5 0 3,-9 4 1,-3 4-1,-1 0 1,9-4-1,16-5 0,12-3 1,26-17-1,24-25-1</inkml:trace>
    </iact:actionData>
  </iact:action>
  <iact:action type="add" startTime="276824">
    <iact:property name="dataType"/>
    <iact:actionData xml:id="d78">
      <inkml:trace xmlns:inkml="http://www.w3.org/2003/InkML" xml:id="stk78" contextRef="#ctx0" brushRef="#br0">6386 13729 0,'0'0'2,"0"0"-1,0 0 9,0 0-1,0 0 1,0 0-1,0 0 1,46-17-1,-26 13 5,5 0-9,4-4 5,8 4-1,5-1 0,3 5 1,9 0-1,0 0 1,0 0-1,-1 0 2,1 0-1,0 5-1,4-1 1,8 0-1,13 0 1,3 0-1,5 0 1,-4 0-2,-9 0 2,-3 1-1,-5-1 0,0 4 1,0 0-1,9 1 2,-1-1-3,1-4 1,-5 0 1,1-4-1,-1-4 1,0 0-1,-4 0 0,1 4 1,3 4 0,9 0-2,-1 0 2,5-4-1,8-4 0,-4 0 1,8-4-1,8-1 2,21 1-3,13-4 3,8-17-4</inkml:trace>
    </iact:actionData>
  </iact:action>
  <iact:action type="add" startTime="288339">
    <iact:property name="dataType"/>
    <iact:actionData xml:id="d79">
      <inkml:trace xmlns:inkml="http://www.w3.org/2003/InkML" xml:id="stk79" contextRef="#ctx0" brushRef="#br0">6295 14967 0,'0'0'1,"0"0"1,0 0 7,0 0 1,0 0-1,0 0 0,0 0 1,0 0-1,0 0 1,0 0-1,33 41 1,-4-37 0,17-4-2,20-4 2,21 0-1,12 0 1,-8 0 2,12-5-2,9-3-1,8-9 1,4 5 0,-4 3-1,0 5 0,4 0 1,9-5-1,-5 1 0,-8 4 2,-12 4-4,-5 4 3,5 0 0,3 0-1,9-9 3,0 1-5,4-4-1,-4 3 4,4 1-1,1 0 0,-10 4 1,-7 4-1,-13 8 1,0 4-1,-4 5 0,0-5 1,5 1-1,-1-9 1,0-4 0,0 0-2,8 4 2,9 4-1,12-4 0,5-4 1,11 0-1,1 4 0,4 9 1,12 3-1,21 5 2,25 8-3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33">
    <iact:property name="dataType"/>
    <iact:actionData xml:id="d0">
      <inkml:trace xmlns:inkml="http://www.w3.org/2003/InkML" xml:id="stk0" contextRef="#ctx0" brushRef="#br0">5981 4272 0,'0'0'1,"0"0"3,0 0 4,0 0 1,0 0 2,0 0-2,62-16 0,-29 16 1,21 8-1,28 0 0,42 1 1,30-1 1,3 8 0</inkml:trace>
    </iact:actionData>
  </iact:action>
  <iact:action type="add" startTime="6183">
    <iact:property name="dataType"/>
    <iact:actionData xml:id="d1">
      <inkml:trace xmlns:inkml="http://www.w3.org/2003/InkML" xml:id="stk1" contextRef="#ctx0" brushRef="#br0">8504 4591 0,'0'0'2,"0"0"1,0 0 5,0 0 3,0 0-2,0 0 0,0 0 0,0 0 1,0 0-1,0 0 0,0 0 1,0 0-1,0 0 1,0 0-1,0 0 1,46-16-1,-17 16 1,0 0-1,12 0 0,9 0 1,4-5-1,-1-3 0,1 0 0,4 4 1,0 4 2,0 0-4,12 4 1,5 4 1,8 0-1,3-3 0,-7-5 0,-4 0 1,-1-5-1,0 5 0,9 0 1,12 5 0,13-1-1,12 0 0,8-4 0,25 0 1,25 0-1,33 8 0,33 5 1</inkml:trace>
    </iact:actionData>
  </iact:action>
  <iact:action type="add" startTime="7925">
    <iact:property name="dataType"/>
    <iact:actionData xml:id="d2">
      <inkml:trace xmlns:inkml="http://www.w3.org/2003/InkML" xml:id="stk2" contextRef="#ctx0" brushRef="#br0">8422 5390 0,'0'0'7,"0"0"3,0 0-1,0 0 0,0 0 0,74-16 1,9-1-1,29-4 0,16-8 1,17 0 1,16 0-3,13 5 1,8 7 1,8 9-1,5 8 1,45 8-1,24-8 0,5-4 1,46-13-1,16-16 0,53-33 1,96-62-1</inkml:trace>
    </iact:actionData>
  </iact:action>
  <iact:action type="add" startTime="9911">
    <iact:property name="dataType"/>
    <iact:actionData xml:id="d3">
      <inkml:trace xmlns:inkml="http://www.w3.org/2003/InkML" xml:id="stk3" contextRef="#ctx0" brushRef="#br0">5608 6624 0,'0'0'6,"0"0"4,0 0-1,0 0 0,0 0 1,0 0-1,0 0 1,54-29-1,0 25 1,37 0-1,33 0 0,41 4 2,34 4 0,53 4-2,38-4 0,4 0 0</inkml:trace>
    </iact:actionData>
  </iact:action>
  <iact:action type="add" startTime="19467">
    <iact:property name="dataType"/>
    <iact:actionData xml:id="d4">
      <inkml:trace xmlns:inkml="http://www.w3.org/2003/InkML" xml:id="stk4" contextRef="#ctx0" brushRef="#br0">8405 6272 0,'0'0'1,"0"0"2,0 0 5,0 0 2,0 0-1,0 0 1,0 0-1,0 0 1,0 0-1,0 0 0,0 0 1,0 0-1,0 0 0,41 33 1,-3-24-1,16-1 1,8 0-1,4-4 0,0 0 1,-4 1-1,-8-1 2,-5 4-1,1 4-1,4 1 1,4 3 1,8 1-3,13-9 1,8 0 0,-5-3 1,-3-5-1,-5 4 0,-3 0 1,3 4-1,9 0 1,12-3-1,21-5 0,4 0 0,4 0 1,4 0-1,25-5 1,21-7 0,21-5-2</inkml:trace>
    </iact:actionData>
  </iact:action>
  <iact:action type="add" startTime="22859">
    <iact:property name="dataType"/>
    <iact:actionData xml:id="d5">
      <inkml:trace xmlns:inkml="http://www.w3.org/2003/InkML" xml:id="stk5" contextRef="#ctx0" brushRef="#br0">4888 6570 0,'0'0'1,"0"0"2,0 0 6,-16-45 2,8 32-3,-1 5 1,1 4 1,0 4-1,8 0 1,0 0-1,-50 74 1,29 17-1,1 46 0,7 33 0,9 29 2,4 3 2,4 1-6,0-12 3,-8-21-1,0-13 0,-4-8 0,-5-4 1,1-13-1,4-28 0,8-30 2,12-16-3</inkml:trace>
    </iact:actionData>
  </iact:action>
  <iact:action type="add" startTime="23230">
    <iact:property name="dataType"/>
    <iact:actionData xml:id="d6">
      <inkml:trace xmlns:inkml="http://www.w3.org/2003/InkML" xml:id="stk6" contextRef="#ctx0" brushRef="#br0">3999 9079 0,'0'0'7,"0"0"2,0 0 1,0 0-1,0 0 1,58 66-1,-25-20 1,17 12-1,-1 8 1,17 5-1,9 3 2,8 9-3,-1 8 2,-15 13-1,-10 11 0,-7 10 1,-13-1-1,-4 0 1,-4-4-1,-8-8 1,0-4-1,-5 8 0,1 8 1,-1 12-2,-7 13 2,-1 0-1,-4 5 1,-4-5 0,-4-9-1,0-7 0,-4-5 0,-1-16 1,5-17-1,4-20 2,0-13-4,0-12 3,0-5-1,0-3 2</inkml:trace>
    </iact:actionData>
  </iact:action>
  <iact:action type="add" startTime="57420">
    <iact:property name="dataType"/>
    <iact:actionData xml:id="d7">
      <inkml:trace xmlns:inkml="http://www.w3.org/2003/InkML" xml:id="stk7" contextRef="#ctx0" brushRef="#br0">17449 3983 0,'0'0'1,"0"0"1,0 0 8,0 0-1,0 0 1,0 0-1,0 0 1,0 0-1,21 66 0,-25 8 1,0 34-1,8 16 0,8 17 2,13 0-3,-8-13 2,3-37 0,1-41-1,-9-42 0,1-16 2,-1-17-3</inkml:trace>
    </iact:actionData>
  </iact:action>
  <iact:action type="add" startTime="57641">
    <iact:property name="dataType"/>
    <iact:actionData xml:id="d8">
      <inkml:trace xmlns:inkml="http://www.w3.org/2003/InkML" xml:id="stk8" contextRef="#ctx0" brushRef="#br0">17631 3925 0,'0'0'7,"0"0"3,0 0 1,-41-58-3,29 41 1,7 9 0,-3-1 1,4 9-1,4 0 0,0 0 1,25 92-1,33 57 1,33 58-1,12 20 2,1-24-3,-13-41 2,-21-46-1,-20-46 1,-13-33-1,-12-20 0,-5-13 0,-3-8 1,4-9 0,8-24-1,12-37 0,0-46 1,5-25-2,-5-17 2,-8 5-1,-8 8 1,-17 33-1,-8 16 1,-4 26-1,-4-9 0,0-8 1</inkml:trace>
    </iact:actionData>
  </iact:action>
  <iact:action type="add" startTime="58156">
    <iact:property name="dataType"/>
    <iact:actionData xml:id="d9">
      <inkml:trace xmlns:inkml="http://www.w3.org/2003/InkML" xml:id="stk9" contextRef="#ctx0" brushRef="#br0">19245 3684 0,'0'0'7,"0"0"2,8 42 1,-4 16-1,1 33 0,-5 33 0,0 25 2,0-16-2,4-9 1,4-17-1,4-7 0,5-9 0,12-17 1,12-11 0,5-18-2,3-20 2,1-17-1,8-16 0,29-25 1,66-58-1,70-87 0,46-75 1,4-62-1,-74 42 0,-71 66 1,-57 58-1,-55 66 1,-28 25-1,-17 17 1,-17 8-1,-12 0 0,0 16 0,5 1 2,11 16-3,13 8 1,13-8 0</inkml:trace>
    </iact:actionData>
  </iact:action>
  <iact:action type="add" startTime="58818">
    <iact:property name="dataType"/>
    <iact:actionData xml:id="d10">
      <inkml:trace xmlns:inkml="http://www.w3.org/2003/InkML" xml:id="stk10" contextRef="#ctx0" brushRef="#br0">21396 3891 0,'0'0'21,"-20"83"-19,-22 50 2,-32 57 4,-30 21 3,-3-28-3,8-34 2,16-29 0,29-50-1,17-20 0,16-21 1,9-13-1,12-16 0,0 0 0,140-153 2,13-58-2,-16 4 0,-34 16 0,-28 34 1,-21 41-1,-21 33 0,-13 34 1,-11 16-1,-1 16 1,-4 0-1,0 17 0,0 0 1,5 34-1,7 40 0,9 59 1,16 24-1,13-33 0,0-33 1,-8-25-1,-13-20 1,-9-21-1,-7-17 1,-5-12-1,13-17 0,17-41 1,28-66-1,13-42 0,4-12 1,-13 16-1,-12 34 1,-12 24-1,-17 34 0,-8 24 0,-9 25 1,-3 0-1,-1 17 0,-4 8 0,1 8 1,3 17-1,5 33 1,7 50-1,9 41 1,1 41-1,-1 9 0,-8-17 1,-5-25-1,-3-32 0,-5-43 1,-4-24-1,-3-16 0</inkml:trace>
    </iact:actionData>
  </iact:action>
  <iact:action type="add" startTime="65549">
    <iact:property name="dataType"/>
    <iact:actionData xml:id="d11">
      <inkml:trace xmlns:inkml="http://www.w3.org/2003/InkML" xml:id="stk11" contextRef="#ctx0" brushRef="#br0">9903 6082 0,'0'0'2,"0"0"0,0 0 7,0 0 1,0 0-1,0 0 1,0 0-1,0 0 0,0 0 1,0 0-1,45-9 1,-20 9-1,17 0 0,7-4 1,17 4-1,9-4 0,3 4 0,1 0 2,0 0 0,-1 4-2,13 0 0,21 1 0</inkml:trace>
    </iact:actionData>
  </iact:action>
  <iact:action type="add" startTime="69554">
    <iact:property name="dataType"/>
    <iact:actionData xml:id="d12">
      <inkml:trace xmlns:inkml="http://www.w3.org/2003/InkML" xml:id="stk12" contextRef="#ctx0" brushRef="#br0">5583 6839 0,'0'0'1,"0"0"3,0 0 4,0 0 2,0 0 0,-49-12-2,-1 4 2,-28-13 0,-18-8-1,-3-17 0,12-12 2,17-4-3,20 0 2,13 0-1,8 12 0,8 9 1,1 8-1,3 8 0,1 9 1,3 7-1,1 9 1,-5 17-2,-12 24 2,-8 34-1,0 28 1,0 30-1,12 12 1,8 16-1,13-4 0,12-12 0,1 13 1,-5 7-1,-8 22 1,-21 44-1,0-15 1,0-18-1,9-24 0,16-29 0,0-4 1,0 12-1,16 0 1,9-4-1,0-12 0,-5-17 1,-7-12-1,-9-9 0,-8-16 1,-4-13-1</inkml:trace>
    </iact:actionData>
  </iact:action>
  <iact:action type="add" startTime="70130">
    <iact:property name="dataType"/>
    <iact:actionData xml:id="d13">
      <inkml:trace xmlns:inkml="http://www.w3.org/2003/InkML" xml:id="stk13" contextRef="#ctx0" brushRef="#br0">4123 9423 0,'0'0'7,"0"0"2,0 0 2,0 0-3,74 87 2,9-9-1,16 18 0,-7 7 2,-18 1-2,-16-5 0,-8-4 0,-9 1 1,-4 7-1,0 21 1,-4 13-1,1 8 0,-1 0 1,-4-13-1,-5-8 0,1 1 1,4-5-1,0 4 1,13-4-1,-9-4 0,-8-4 1,-5-1-1,1 5 0,12 4 1,8-8-1,-12-4 1,-4 4-1,-8 12 0,-1 13 0,1 3 1,3-3-1,1-9 0,0-12 1,8-8-1,8-13 0,4-25 1,38-49-1,103-75 0</inkml:trace>
    </iact:actionData>
  </iact:action>
  <iact:action type="add" startTime="73096">
    <iact:property name="dataType"/>
    <iact:actionData xml:id="d14">
      <inkml:trace xmlns:inkml="http://www.w3.org/2003/InkML" xml:id="stk14" contextRef="#ctx0" brushRef="#br0">17218 5899 0,'0'0'1,"0"0"2,0 0 14,91-16-16,49-9 9,67-8-1,58 8 2,74 4-3,79 13 2,108 0-1,107 0 1,103-13-1,63-12 0,20-13 1</inkml:trace>
    </iact:actionData>
  </iact:action>
  <iact:action type="add" startTime="74918">
    <iact:property name="dataType"/>
    <iact:actionData xml:id="d15">
      <inkml:trace xmlns:inkml="http://www.w3.org/2003/InkML" xml:id="stk15" contextRef="#ctx0" brushRef="#br0">8405 7365 0,'0'0'9,"0"0"-1,0 0 2,0 0-1,0 0 0,0 0 0,0 0 0,0 0 1,41-29 0,9 29-1,20 0 0,22 0 0,23 4 1,30 9 0,25 3 1,41 9-1,41 4 0,25-12-1,34-9 0,24-16 0,33-17 0,13 0 1,41-25 0,45-20 0</inkml:trace>
    </iact:actionData>
  </iact:action>
  <iact:action type="add" startTime="79542">
    <iact:property name="dataType"/>
    <iact:actionData xml:id="d16">
      <inkml:trace xmlns:inkml="http://www.w3.org/2003/InkML" xml:id="stk16" contextRef="#ctx0" brushRef="#br0">8811 13331 0,'0'0'2,"0"0"1,0 0 5,0 0 2,66-12-1,-21 4 1,5-1-1,4 1 0,8 0 1,8 4-1,17-1 0,-4 5 2,8 0 0,4 0-2,0 0 0,13-4 3,3 0-5,5 0 3,-21 4-1,-4 4 0,-16 0 1,-5 0-1,5 1 0,12-1 1,20 0 0,9 0-2,0 0 2,-9 0-1,-7 0 0,-1 1 1,0 3-1,9 0 2,-1-4-3,1 5 2,0-1-2,3 0 2,5 0 0,8 1-1,0-1 1,-8 0-2,-8 1 4,-17-1-5,-13 0 3,-3-4-2,12-8 2,24-17-1</inkml:trace>
    </iact:actionData>
  </iact:action>
  <iact:action type="add" startTime="81272">
    <iact:property name="dataType"/>
    <iact:actionData xml:id="d17">
      <inkml:trace xmlns:inkml="http://www.w3.org/2003/InkML" xml:id="stk17" contextRef="#ctx0" brushRef="#br0">8513 12619 0,'0'0'8,"0"0"1,0 0 1,-29 42-1,20-30 0,5-4 1,0 1-1,0-1 0,0 0 1,0 0-1,4 1 0,0-1 1,0 0-1,4 1 0,0 3 1,8 9 0,17 3-1,21 10 0,20-1 1,17 4-1,4-8 1,-4-4 0,0-4-1,0-1 0,8 1 0,13 0 1,3-1-1,1-7 1,-13-5-1,5 0 1,-1 1-2,9 3 2,0 0 0,-9 1-1,-12-9 0,-16-4 0,-1 0 2,-4-4-3,5 4 2,4 4 0,7 0-1,5 4 0,0 1 1,-20-5-2,-5 0 2,-12-4 0,0 0-1,-9 0 1,5 4-1,3 0 0,10 0 0,-6 5 1,6-1-1,-1-4 1,0 0-2,-4 0 2,-5 1 0,-3-5-1,4 0 1,12 0-1,0 0 1,25 4-2,17 4 2,12 4-1,-4-3 1,-9-9-2</inkml:trace>
    </iact:actionData>
  </iact:action>
  <iact:action type="add" startTime="108913">
    <iact:property name="dataType"/>
    <iact:actionData xml:id="d18">
      <inkml:trace xmlns:inkml="http://www.w3.org/2003/InkML" xml:id="stk18" contextRef="#ctx0" brushRef="#br0">17545 5456 0,'0'0'2,"0"0"0,0 0 8,0 0-1,53 9 1,-15-5-1,7 0 1,9-4-1,4-4 0,4 0 1,4 0 0,-4-1-1,-4 1 1,0 0 1,-4 4-2,8 0 2,12 0-4,9-4 3,8 0 0,-8-4-1,-5-1 1,-7 1-2,-5 0 2,4 0 0,5-1 0,7 5-2,9 0 1,1 0 0,-6 0 0,-3-5 1,0 5-1,4-4 3,8 4-5,8 0 3,1 4-1,-1 0 0,-12 0 0,-4-4 1,0-5 0,8 1-1,4 0 1,5 4-2,-9 4 2,-8 0-1,-13 0 0,1-5 1,-1 1-1,17-4 1,13 4-1,3 0 1,-3 4-2,-5 4 2,-12-4-1,-8-4 0,8 0 1,8-1-1,12 1 2,5 4-3,-9 4 2,-16 1-1,-12-1 0,-9-4 0,0 0 1,4 0-1,9 4 1,0 0 0,-1 4-2,-3 1 3,-9-1-2,-8 0-1,-13 0 3,-3-3-3,3-5 3,9 0-3</inkml:trace>
    </iact:actionData>
  </iact:action>
  <iact:action type="add" startTime="116208">
    <iact:property name="dataType"/>
    <iact:actionData xml:id="d19">
      <inkml:trace xmlns:inkml="http://www.w3.org/2003/InkML" xml:id="stk19" contextRef="#ctx0" brushRef="#br0">19154 6777 0,'0'0'1,"0"0"3,0 0 4,0 0 2,0 0-1,0 0 1,0 0-1,54 17 0,-34-17 0,5 0 2,-4 0-3,4 0 2,0 4-1,4-4 1,4 0-1,0 0 1,4 0-1,0 0 0,-4 0 1,-4 0-1,0 0 0,0 0 2,4 0-3,9 0 2,3 0-1,9 0 0,8 4 1,4-4-1,-4 0 1,-4 0-1,0 0 0,-4-4 1,-4 0-1,3 0 0,5 0 1,4-1-1,5 1 1,3 4-1,-4 0 0,-4 0 1,-4 0-1,0 0 0,-4-4 1,-5 0-1,1 0 0,-4 0 1,7 0-1,-3-1 0,8 5 1,8 0-1,4 0 0,1 5 0,-9-5 1,4 4-1,-4-4 1,-4 0-1,0 0 1,0 0-1,12 0 0,5 0 1,3 4-1,5 4 0,-4 0 0,-5 1 1,-8-5-1,5 0 0,7 0 1,17-4-1</inkml:trace>
    </iact:actionData>
  </iact:action>
  <iact:action type="add" startTime="119377">
    <iact:property name="dataType"/>
    <iact:actionData xml:id="d20">
      <inkml:trace xmlns:inkml="http://www.w3.org/2003/InkML" xml:id="stk20" contextRef="#ctx0" brushRef="#br0">9150 8251 0,'0'0'2,"0"0"-1,0 0 10,0 0-2,0 0 0,0 0 0,0 0 0,0 0 1,0 0-1,0 0 0,0 0 1,0 0-1,0 0 0,0 0 1,0 0-1,0 0 1,66 0-1,-16 13 0,3-1 1,5 0-1,-4-3 1,-4-5-1,-9 0 0,1 0 1,-9-4 1,4 0-1,0 4-1,9 0 1,7 1-1,5-1 0,9 0 1,3 0 1,0-4-4,-4 0 3,-4-4-1,-8 4 1,0 0-1,4 4 0,4 0 1,17 0-1,8 0 3,8-4-4,-4 0 2,-4 0-1,-13 0 1,-4 5-1,1 3 0,3 0 2,13 0-1,4-8-2,4-4 1,5-4 0,-14 0 0,-15-1 4,-13 1-5,-9 4-3,-3 0 4,4 0 0,3 4 1,14-4-1,15-1 0,13 1 1,-8-4-1,0 0 2,-8-1-3,-1 1 1,5 4 0,12 4 1,13 0 0,20 8-1,42 5 0,53 7 0,54 5 1</inkml:trace>
    </iact:actionData>
  </iact:action>
  <iact:action type="add" startTime="125777">
    <iact:property name="dataType"/>
    <iact:actionData xml:id="d21">
      <inkml:trace xmlns:inkml="http://www.w3.org/2003/InkML" xml:id="stk21" contextRef="#ctx0" brushRef="#br0">8058 8243 0,'0'0'1,"0"0"3,0 0 4,0 0 3,0 0-3,0 0 2,0 0-1,0 0 0,0 0 1,0 0-1,0 0 1,0 0-1,-25 62 0,-4 29 1,-8 29-1,-1 21 0,5 0 2,0-1 1,4-7-4,4-13 2,5-8-1,7-5 0,1 9 3,-1 13-5,1 7 3,-5 9-1,5 13 0,0 20 1,-1 8-2,1-12 3,4-29-3,8-29 2,4-21-1,4-4 1</inkml:trace>
    </iact:actionData>
  </iact:action>
  <iact:action type="add" startTime="138594">
    <iact:property name="dataType"/>
    <iact:actionData xml:id="d22">
      <inkml:trace xmlns:inkml="http://www.w3.org/2003/InkML" xml:id="stk22" contextRef="#ctx0" brushRef="#br0">18343 5473 0,'0'0'1,"-41"0"1,3 0 7,-11 0 1,-13 0 0,-4-4-1,-5-4 1,-3-9-1,-1-4 2,1-3 0,-5-1-2,1-4 0,-5 0 1,0-4-1,4-9 1,5-3 0,16-5-2,4-8 3,9-4-3,8-4 2,3-5-1,5-3 0,5-1 3,7 9-5,5 8 3,3 8-2,1 1 3,0-1-3,4-4 1,0 4 0,-1-8 1,1-8-1,0 0 0,4 0 2,0 8-3,4 0 1,5 8 1,-1 9-1,4 8 0,1 8 2,3-8-2,9 8 1,-4-8-1,16-9 0,13-7 0,8-9 1,-1 0 0,1 0 0,0 16-2,13 1 2,24 8-1,25-9 1,20 1-1,14-17 0,-1 8 1,4 9-1,4 0 1,-8 7-1,-12 1 0,-5 0 0,-11 8 0,3 0 1,4 1-1,-8-10 2,0 18-4,-4-1 4,9 1-3,11-1 2,-3-8-1,4 17 0,-5 0 0,1 8 0,7 0 2,1-8-3,-8 16 2,12 0-1,4 0 1,0-8-1,0 9 0,-4-1 0,0 0 1,-8 9 1,-9-9-4,-16-8 3,-9 0-1,-3 8 0,-5 9 1,-4 8 0,-4-9 1,-12 1-4,-5-9 3,-7 0-2,-10 1 2,6-1-1,-18 0 0,-4 1 1,-3-1-1,-9 0 2,-5 0-3,-3 1 2,0-1-2,0 0 3,3 17-3,9 0 2,9 25 0,3 8-1,1 8 1,-9 8-2,-8-7 2,-8-9-1,-5 0 1,1-9-1,-1 9 0,5 0 2,0 8-3,-5 9 2,-3 16-1,-9-8 0,-4 8 0,0-17 0,4 9 1,0-8-1,0-1 1,0 5-1,-4-5 0,0-11 0,-4-10 0,0-11 1,0-9-1,0-8 1,0-5-1,4-3 2,-4-5-5,4 1 3,-5-1 0,1 1 0,0-5 1,0 0-1,0 1 1,0-1-1,0 0 0,-1 0 0,1 1 1,-4-1 0,0 0-2,-5 1 2,-3-1 0,-5 4-1,-4 1 1,-16 3-1,-42 5 1,-99 16 0,-198 34-1,-278 40 0,-228 43 0</inkml:trace>
    </iact:actionData>
  </iact:action>
  <iact:action type="add" startTime="153558">
    <iact:property name="dataType"/>
    <iact:actionData xml:id="d23">
      <inkml:trace xmlns:inkml="http://www.w3.org/2003/InkML" xml:id="stk23" contextRef="#ctx0" brushRef="#br0">17524 5183 0,'0'0'2,"0"0"1,49 0 8,1 0-2,54-4-2,49-4 3,66-5 0,13 1-1,16 4 0,50-17 1,0 4-1,33-12 0,20-8 1,18-9-1,40-25 1,13 9-1,54-4 0,37 16 0</inkml:trace>
    </iact:actionData>
  </iact:action>
  <iact:action type="add" startTime="156304">
    <iact:property name="dataType"/>
    <iact:actionData xml:id="d24">
      <inkml:trace xmlns:inkml="http://www.w3.org/2003/InkML" xml:id="stk24" contextRef="#ctx0" brushRef="#br0">11111 9187 0,'0'0'6,"0"0"10,0 0-13,41-13 6,1 9 0,28-4 1,33-4-1,26-5 0,32 0 2,21-3 1,37-1-3,59-4 0,40 5 2,59 7-3,65 13 1</inkml:trace>
    </iact:actionData>
  </iact:action>
  <iact:action type="add" startTime="166093">
    <iact:property name="dataType"/>
    <iact:actionData xml:id="d25">
      <inkml:trace xmlns:inkml="http://www.w3.org/2003/InkML" xml:id="stk25" contextRef="#ctx0" brushRef="#br0">14235 9282 0,'0'0'2,"0"0"1,0 0 18,0 0-21,0 0 7,0 0 1,0 0 2,49 0-1,-45 0 1,5 0-1,-1 0 0,4 0 1,5 0-1,4 0 0,8-4 1,4 0-1,4 0 1,4 0-1,1-1 0,-9 1 0,0 0 1,-4 4-1,-4 0 1,-1 0 0,5 4-1,0 0 0,5 1 1,3-1-1,0-4 0,0 0 1,5 0-1,-1 0 0,0 0 1,5-4-1,-9-1 0,4 1 0,1 0 1,-1 0-1,-8 4 1,0 0-1,-4 0 0,0 0 1,0 0 0,-4 4-1,0 0 0,0 0 1,0 1-1,-1-1 1,1 0-1,4 0 1,4 0-1,-8 0 0,4 0 1,4-4-1,0 0 0,0 0 0,0 0 1,5 0-1,-1 0 0,4 0 1,1 0-1,-1 0 0,0 0 1,-3 5-1,-1-1 0,0 0 1,0 0-1,-4 0 1,1 0-1,-1 0 0,0 1 1,0-1-1,0-4 1,4 0-1,0 0 1,1-4-1,-1-1 0,-4 1 0,0 0 0,-4 0 1,0 4-1,0-4 0,0 4 1,-4 0 0,0 0-2,-5 0 2,1 0-1,-4 0 0,-1 0 1,-4 0-1,1 0 1,-1 0-2,1 0 3,3-4-3,13-13 2,54-37 0</inkml:trace>
    </iact:actionData>
  </iact:action>
  <iact:action type="add" startTime="167639">
    <iact:property name="dataType"/>
    <iact:actionData xml:id="d26">
      <inkml:trace xmlns:inkml="http://www.w3.org/2003/InkML" xml:id="stk26" contextRef="#ctx0" brushRef="#br0">17693 9199 0,'0'0'8,"0"0"7,0 0-11,0 0 4,0 0 2,0 0-1,0 0 1,0 0-1,0 0 0,0 0 1,0 0-1,0 0 0,0 0 1,0 0-1,0 0 0,0 0 1,0 0-1,0 0 1,0 0-1,0 0 0,0 0 1,0 0-1,0 0 0,0 0 1,0 0-1,0 0 0,0 0 1,0 0-1,0 0 1,0 0-1,0 0 0,0 0 1,0 0-1,0 0 1,0 0-1,46 50 0,-1-42 1,9 1-1,4-1 0,-4 0 1,-4 0-1,-13 1 0,-8-5 1,-8 0-1,-5 0 1,-4-4-1,1 0 1,12-4-1</inkml:trace>
    </iact:actionData>
  </iact:action>
  <iact:action type="add" startTime="171527">
    <iact:property name="dataType"/>
    <iact:actionData xml:id="d27">
      <inkml:trace xmlns:inkml="http://www.w3.org/2003/InkML" xml:id="stk27" contextRef="#ctx0" brushRef="#br0">18835 9303 0,'0'0'2,"0"0"1,0 0 5,0 0 3,0 0-3,0 0 2,46 4-1,-25 0 0,3 0 1,10 0-1,-1 1 1,4-1-1,0 0 0,4 0 1,1 0-1,3 0 0,5 0 1,4 0 1,0 1 1,-5-1-3,-3-4 0,-5 0 1,-4 0 0,5 0-1,-1 0 1,5 0-2,-1 0 2,1 0 0,-1 0-1,1 0 0,3 4 0,5 0 1,4 0 0,4 0-2,4 0 1,5-4 1,-5 0 0,0 0-1,8 5 0,30-5 0,61 0 1</inkml:trace>
    </iact:actionData>
  </iact:action>
  <iact:action type="add" startTime="180280">
    <iact:property name="dataType"/>
    <iact:actionData xml:id="d28">
      <inkml:trace xmlns:inkml="http://www.w3.org/2003/InkML" xml:id="stk28" contextRef="#ctx0" brushRef="#br0">19158 7593 0,'0'0'1,"0"0"3,0 0 6,0 0-3,0 0 3,0 0 0,0 0-1,0 0 0,0 0 1,0 0-1,-45 12 0,32 17 1,-3 29-1,-1 46 0,5 57 2,3 34-2,14 28 0,3 13 0,0-20 1,4-26-1,1-33 0,-5-41 1,-4-33-1,0-33 0,1-17 0,-1-16 1</inkml:trace>
    </iact:actionData>
  </iact:action>
  <iact:action type="add" startTime="180679">
    <iact:property name="dataType"/>
    <iact:actionData xml:id="d29">
      <inkml:trace xmlns:inkml="http://www.w3.org/2003/InkML" xml:id="stk29" contextRef="#ctx0" brushRef="#br0">19303 7531 0,'0'0'7,"0"0"2,0 0 0,0 0 0,0 0 1,0 0 0,41 12-1,9-4 0,29 5 0,28 8 1,26-1 0,7 1 0,-7-4-1,-26-9 0,-20 4 0,-17 5 1,-12-1-1,-8 1 1,-9-5-1,-3 1 0,3 3 1,-12-3-1,0-1 0,0 1 1,-4-1-1,4 0 0,-13 1 1,5-1-1,-5 1 0,1-1 1,-9-4-1,0 5 1,5 3-1,-1 18 1,5 28-1,-5 41 0,-3 42 1,-5 29-1,-4 4 0,4-12 1,-4-17-1,-4-25 0,0-29 1,-1-29-1,1-20 0,-4-13 1</inkml:trace>
    </iact:actionData>
  </iact:action>
  <iact:action type="add" startTime="185469">
    <iact:property name="dataType"/>
    <iact:actionData xml:id="d30">
      <inkml:trace xmlns:inkml="http://www.w3.org/2003/InkML" xml:id="stk30" contextRef="#ctx0" brushRef="#br0">10747 8251 0,'0'0'2,"0"0"2,-54-4 4,25 0 0,-4-4 2,-4-5-1,-5-3 1,1-9-1,0-8 0,-1-17 1,5-8-1,4 0 2,8 4-2,9 5 0,3 7 0,5 9 1,4 4-1,4 0 0,4 0 1,8-8-1,13-9 0,17-8 1,15-4-1,18 9 0,12 3 1,4 5-1,8 4 0,-12 3 1,-4 5-1,-13 5 0,-12 11 1,0 5-1,16 4 1,13 0-1,21-5 0,-1-3 1,-11-5-1,-14 5 0,-20 4 1,-16 4-1,-5 4 1,-4 4-1,5 4 0,8 4 0,12 1 1,12-1-1,13 1 0,0-5 1,-9-4-1,-3-4 1,-1 4-1,-3 5 0,-1 7 1,5 5-1,-1-1 0,-4 1 1,-8 0-1,-4-5 0,-8-3 1,-5-5-1,-3 0 0,-1 1 1,1-1-1,-5 4 0,0 5 1,0 0-1,-4 3 0,-4 5 1,-4 0-1,-4 4 1,-5-4-1,1 0 1,-5-1-1,-3 1 1,-5-4-1,0 0 0,0-1 2,-4 1-3,0-4 1,0-1 0,-4 1 3,0-1-5,-4 5 3,-5 0-1,-3 4 1,-9 4-1,-8 4 0,-17 4 0,-16-4 1,-13-12-1,-12-5 1,-8-3 0,-21-1-1,-25 1 0,-37 3 1,-62 9-2,-50 12 2,-33 29-1</inkml:trace>
    </iact:actionData>
  </iact:action>
  <iact:action type="add" startTime="187211">
    <iact:property name="dataType"/>
    <iact:actionData xml:id="d31">
      <inkml:trace xmlns:inkml="http://www.w3.org/2003/InkML" xml:id="stk31" contextRef="#ctx0" brushRef="#br0">11082 9630 0,'0'0'8,"0"0"0,0 0 1,0 0 1,41-8-1,-20-1 1,4 1-1,0 0 1,4-1-1,8 1 0,13 4 1,-1 0-1,9 0 0,4 0 1,4-5 1,13-3-1,-9-5-1,-8-3 1,0 3 0,0 1 1,1 3-4,11 5 3,21-5 0,13 1-2,3-5 1,1 5 1,0 4-1,12 4 0,13 4 3,36 8-5,47 8 3,65 26 0,63 24-1</inkml:trace>
    </iact:actionData>
  </iact:action>
  <iact:action type="add" startTime="190241">
    <iact:property name="dataType"/>
    <iact:actionData xml:id="d32">
      <inkml:trace xmlns:inkml="http://www.w3.org/2003/InkML" xml:id="stk32" contextRef="#ctx0" brushRef="#br0">11099 10363 0,'0'0'2,"0"0"1,0 0 14,0 0-15,41-25 7,17 8 0,33 5 1,41-1-1,46 9 2,62 0-3,79 12 2,99 26-1,90 7 1,109 13-1,41-9 0</inkml:trace>
    </iact:actionData>
  </iact:action>
  <iact:action type="add" startTime="194748">
    <iact:property name="dataType"/>
    <iact:actionData xml:id="d33">
      <inkml:trace xmlns:inkml="http://www.w3.org/2003/InkML" xml:id="stk33" contextRef="#ctx0" brushRef="#br0">10263 9054 0,'0'0'2,"0"0"0,41-8 7,13 0 0,58 0 1,70-1-1,103-3 2,96 8-2,66 12 0</inkml:trace>
    </iact:actionData>
  </iact:action>
  <iact:action type="add" startTime="197128">
    <iact:property name="dataType"/>
    <iact:actionData xml:id="d34">
      <inkml:trace xmlns:inkml="http://www.w3.org/2003/InkML" xml:id="stk34" contextRef="#ctx0" brushRef="#br0">11310 10313 0,'0'0'7,"0"0"3,0 0 3,0 0-8,0 0 4,0 0 1,0 0-1,0 0 1,0 0-1,45-41 0,-28 36 1,3 5-1,5 0 1,4 0-1,4 0 0,9-4 1,3 0-1,1 0 1,-1-4-1,-4 0 0,-3-5 1,-5 1 0,-4-1 1,-4 1-2,-5 4 2,1-1-3,0 1 3,-5 0-4,5-1 4,0 1-3,-1 4 2,5 0-3,4 0 2,8 0 1,5-1-1,3-3 1,5 0-1,4 0 0,-5-1 0,1 5 1,0 0-1,-5 0 1,1 0-1,3 0 0,-7 4 1,3 0-1,9 0 1,0 0-1,8 0 0,8 0 1,0 0-1,1 0 0,-1 0 1,-4 4-1,5 0 0,3 0 1,9 0-1,12 0 0,8 0 1,1-4-1,-13 0 0,-4 0 1,8 5-1,41 7 0,71 9 1</inkml:trace>
    </iact:actionData>
  </iact:action>
  <iact:action type="add" startTime="199533">
    <iact:property name="dataType"/>
    <iact:actionData xml:id="d35">
      <inkml:trace xmlns:inkml="http://www.w3.org/2003/InkML" xml:id="stk35" contextRef="#ctx0" brushRef="#br0">8562 8148 0,'0'0'6,"0"0"3,0 0 1,0 0-1,0 0 1,54-42-1,41 17 0,75-8 1,53-4 0,42 20 1,58 13-2,53 25 0,96 20 3,53 1-4,75-1 3,75-24-3,127-67 0,133-70 1</inkml:trace>
    </iact:actionData>
  </iact:action>
  <iact:action type="add" startTime="201804">
    <iact:property name="dataType"/>
    <iact:actionData xml:id="d36">
      <inkml:trace xmlns:inkml="http://www.w3.org/2003/InkML" xml:id="stk36" contextRef="#ctx0" brushRef="#br0">14810 12627 0,'0'0'7,"0"0"3,0 0-1,0 0 0,0 0 1,0 0-1,0 0 0,0 0 1,-50 5-1,-20 3 0,-46 8 1,-25 1-1,-16 0 1,-8 3 1,-1-3 0,13-1-3,25-11 2,16-5-1,4-5 0,1 1 1,3 0-1,9-4 1,21-5-2</inkml:trace>
    </iact:actionData>
  </iact:action>
  <iact:action type="add" startTime="202187">
    <iact:property name="dataType"/>
    <iact:actionData xml:id="d37">
      <inkml:trace xmlns:inkml="http://www.w3.org/2003/InkML" xml:id="stk37" contextRef="#ctx0" brushRef="#br0">13949 12242 0,'0'0'19,"-49"13"-17,7-1 2,-12 5 6,-24 12 0,-34 12-1,-45 21 1,-38 13 0,-24 12-1,8 4 0,37 0 1,34-8-1,49-13 1,58-12-1,33-8 0,24 20 0,51 34 0,65 41 1,63 16 0,66-4-1,70 1 0</inkml:trace>
    </iact:actionData>
  </iact:action>
  <iact:action type="add" startTime="210027">
    <iact:property name="dataType"/>
    <iact:actionData xml:id="d38">
      <inkml:trace xmlns:inkml="http://www.w3.org/2003/InkML" xml:id="stk38" contextRef="#ctx0" brushRef="#br0">15885 7079 0,'0'0'1,"0"0"2,0 0 6,0 0 1,0 0-1,0 0 0,0 0 1,0 0-1,-4 46 1,4 0-1,0 12 1,4 12-1,-4 17 0,-4 16 0,-8 5 2,-9 4 2,-4-13-6,5-20 3,7-17-1,5-17 0,4-7 0,0-9 0,0-9 1,4-3-1,0-5 2,-5 1-5,1-5 4,0 0-2,-4-3 2,-4-5-1,12 0 0,0 0 1,-71-21-1,38 8 1,4 1-1,4 0 1,5-1-1,3 5 0,5 4 0,-1 0 0,5-1 0,8 1 1,-8 4-1,4 0 1,4 0-1,0 4 0,0 1 1,0-5-1,16 41 1,9 9-1,16 24 1,-3 1-1,-1-9 0,-8-16 0,-4-13 1,-9-12-1,1-9 1,-1-7-1,1-5 0,3-8 1,18-17-1,53-62 0,140-178 1,196-273-1</inkml:trace>
    </iact:actionData>
  </iact:action>
  <iact:action type="add" startTime="215213">
    <iact:property name="dataType"/>
    <iact:actionData xml:id="d39">
      <inkml:trace xmlns:inkml="http://www.w3.org/2003/InkML" xml:id="stk39" contextRef="#ctx0" brushRef="#br0">14342 11265 0,'0'0'2,"0"0"1,0 0 6,0 0 0,0 0 1,0 0-1,0 0 0,0 0 1,0 0-1,0 0 1,0 0-1,0 0 0,0 0 1,0 0-1,0 0 0,0 0 0,-41 38 1,12-38-1,-4-5 1,-9 1-1,-7 4 1,-9 0-1,-12 4 0,-9 5 1,4-1 0,9-4 1,4 0-2,13-4 1,7 0-1,9-4 0,4-4 0,8-5 0</inkml:trace>
    </iact:actionData>
  </iact:action>
  <iact:action type="add" startTime="215631">
    <iact:property name="dataType"/>
    <iact:actionData xml:id="d40">
      <inkml:trace xmlns:inkml="http://www.w3.org/2003/InkML" xml:id="stk40" contextRef="#ctx0" brushRef="#br0">14342 10669 0,'0'0'6,"0"0"4,0 0 0,0 0-1,0 0 0,0 0 1,0 0-1,-66 13 1,12 7-1,-24 13 0,-38 17 0,0 0 2,8-9 0,21-4 0,21 1-3,13-1 2,11 0-1,9-4 0,8-4 1,5-4-1,3 0 1,0-4-1,5-1 0,0 5-3,3 0 4,5 0-1,4 4 0,8 4 1,21 13-1,29 11 1,42 6-1,28-1 1,4-13-2</inkml:trace>
    </iact:actionData>
  </iact:action>
  <iact:action type="add" startTime="221060">
    <iact:property name="dataType"/>
    <iact:actionData xml:id="d41">
      <inkml:trace xmlns:inkml="http://www.w3.org/2003/InkML" xml:id="stk41" contextRef="#ctx0" brushRef="#br0">9001 12102 0,'0'0'2,"0"0"0,0 0 7,0 0 2,0 0-3,0 0 1,0 0 1,-41 0-1,41 0 1,0-4-1,0-1 1,0 5-1,0 0-1,0 0 2,0 0 0,0 0-1,86-24 0,-19 19 1,32-3-1,29-4 0,-4-1 2,0 5-2,5 4 0,15-4 0,22 3 1,45-3-1,33 0 1,4 0-2</inkml:trace>
    </iact:actionData>
  </iact:action>
  <iact:action type="add" startTime="239993">
    <iact:property name="dataType"/>
    <iact:actionData xml:id="d42">
      <inkml:trace xmlns:inkml="http://www.w3.org/2003/InkML" xml:id="stk42" contextRef="#ctx0" brushRef="#br0">18629 11232 0,'0'0'1,"0"0"2,0 0 15,4 79-17,8 12 8,5 66 0,3 54 2,1 21-3,0-16 2,3-30-1,-3-33 1,0-33-1,4-25 0,12-41 1,8-41-1</inkml:trace>
    </iact:actionData>
  </iact:action>
  <iact:action type="add" startTime="240242">
    <iact:property name="dataType"/>
    <iact:actionData xml:id="d43">
      <inkml:trace xmlns:inkml="http://www.w3.org/2003/InkML" xml:id="stk43" contextRef="#ctx0" brushRef="#br0">19357 11381 0,'0'0'7,"41"9"2,25 7 1,38 9 0,3 4-1,-3 4 0,-17 0 2,-21 0-3,-12 5 2,-17 15-1,-33 22 0,-16 28 1,-30 38-1,-12 4 0,5-25 1,16-29-1,16-20 0,17-18 1,21-3-1,24-4 0,21-13 1,17-13-1,17-15 0,7-18 1,13-20-1</inkml:trace>
    </iact:actionData>
  </iact:action>
  <iact:action type="add" startTime="240662">
    <iact:property name="dataType"/>
    <iact:actionData xml:id="d44">
      <inkml:trace xmlns:inkml="http://www.w3.org/2003/InkML" xml:id="stk44" contextRef="#ctx0" brushRef="#br0">20912 11804 0,'0'0'6,"0"0"4,0 0-1,75 20 1,28 5-1,30 0 0,-5-4 2,-29-5-2,-12-3 0,4-5 0,-4-8 1,8-13-1</inkml:trace>
    </iact:actionData>
  </iact:action>
  <iact:action type="add" startTime="240886">
    <iact:property name="dataType"/>
    <iact:actionData xml:id="d45">
      <inkml:trace xmlns:inkml="http://www.w3.org/2003/InkML" xml:id="stk45" contextRef="#ctx0" brushRef="#br0">21430 11319 0,'0'0'6,"0"0"4,0 0-1,-42 71 0,26 20 0,11 49 1,14 47 0,16 7 0,12-32 0,8-38 0,5-41-1,-5-29 1</inkml:trace>
    </iact:actionData>
  </iact:action>
  <iact:action type="add" startTime="241100">
    <iact:property name="dataType"/>
    <iact:actionData xml:id="d46">
      <inkml:trace xmlns:inkml="http://www.w3.org/2003/InkML" xml:id="stk46" contextRef="#ctx0" brushRef="#br0">22389 11207 0,'0'0'7,"0"0"2,0 0 1,75 29-1,8 4 1,3 5-1,-23 3 0,-30-4 0,-21-8 1,-16 0-1,-13 4 0,-7 9 1,-10 12 0,5 8 3,17 4-5,20 4 1,21 22 0,25 7 1,8-4 0,-4-16-1,-12-17 2,-13-17-3,-13-7 2,-20-5-3,-20 12 3,-38 22-1,-42 20 1,-32-1 0,12-7-1</inkml:trace>
    </iact:actionData>
  </iact:action>
  <iact:action type="add" startTime="241985">
    <iact:property name="dataType"/>
    <iact:actionData xml:id="d47">
      <inkml:trace xmlns:inkml="http://www.w3.org/2003/InkML" xml:id="stk47" contextRef="#ctx0" brushRef="#br0">18988 13294 0,'0'0'6,"0"0"4,0 0-1,-16 46 1,20 32-1,8 75 0,9 67 2,-13 8 0,1-26-1,-5-40-2,4-38 2,5-33-1,-1-29 1,0-29-1,-3-20 1,-9-13-1</inkml:trace>
    </iact:actionData>
  </iact:action>
  <iact:action type="add" startTime="242235">
    <iact:property name="dataType"/>
    <iact:actionData xml:id="d48">
      <inkml:trace xmlns:inkml="http://www.w3.org/2003/InkML" xml:id="stk48" contextRef="#ctx0" brushRef="#br0">18823 13410 0,'0'0'8,"0"0"1,0 0 1,0 0-1,-50 75 0,1 36 1,-22 55-1,-3 4 1,12-25 0,20-42-1,22-37 1,11-41-1,9-25 0,0 0 0</inkml:trace>
    </iact:actionData>
  </iact:action>
  <iact:action type="add" startTime="242414">
    <iact:property name="dataType"/>
    <iact:actionData xml:id="d49">
      <inkml:trace xmlns:inkml="http://www.w3.org/2003/InkML" xml:id="stk49" contextRef="#ctx0" brushRef="#br0">19042 13327 0,'0'0'7,"0"0"2,0 0 0,-29 50 1,33-17-1,13 17 1,28 37-1,26 24 0,20 18 2,0-17-3,-13-34 2</inkml:trace>
    </iact:actionData>
  </iact:action>
  <iact:action type="add" startTime="243820">
    <iact:property name="dataType"/>
    <iact:actionData xml:id="d50">
      <inkml:trace xmlns:inkml="http://www.w3.org/2003/InkML" xml:id="stk50" contextRef="#ctx0" brushRef="#br0">11839 7841 0,'0'0'8</inkml:trace>
    </iact:actionData>
  </iact:action>
  <iact:action type="add" startTime="245793">
    <iact:property name="dataType"/>
    <iact:actionData xml:id="d51">
      <inkml:trace xmlns:inkml="http://www.w3.org/2003/InkML" xml:id="stk51" contextRef="#ctx0" brushRef="#br0">14276 9435 0,'0'0'6,"50"-8"4,37-9-1,62-12 0,45-8 2,9 4-2,4 0 0,-5 0 1,-16 12-1,13 9 0,12-1 0,-4 17 1,25 13-1,-1-5 0,-7-3 1,3-18-1</inkml:trace>
    </iact:actionData>
  </iact:action>
  <iact:action type="add" startTime="246705">
    <iact:property name="dataType"/>
    <iact:actionData xml:id="d52">
      <inkml:trace xmlns:inkml="http://www.w3.org/2003/InkML" xml:id="stk52" contextRef="#ctx0" brushRef="#br0">20031 13282 0,'0'0'7,"0"0"2,0 0 2,0 0-3,0 0 1,0 0 1,0 0-1,-4 66 1,20 0-1,18 62 0,19 96 2,18 62-3,-5-5 2,-12-53-1,-13-58 1,-12-54-1,-8-46 0,-9-49 1,-4-34 0</inkml:trace>
    </iact:actionData>
  </iact:action>
  <iact:action type="add" startTime="246986">
    <iact:property name="dataType"/>
    <iact:actionData xml:id="d53">
      <inkml:trace xmlns:inkml="http://www.w3.org/2003/InkML" xml:id="stk53" contextRef="#ctx0" brushRef="#br0">19932 13050 0,'0'0'6,"0"0"4,-21 66-1,5 21 0,-5 37 1,0 5-1,-8-9 1,4-21-1,9-25 1,12-28-1,4-17 0</inkml:trace>
    </iact:actionData>
  </iact:action>
  <iact:action type="add" startTime="247172">
    <iact:property name="dataType"/>
    <iact:actionData xml:id="d54">
      <inkml:trace xmlns:inkml="http://www.w3.org/2003/InkML" xml:id="stk54" contextRef="#ctx0" brushRef="#br0">20139 13062 0,'0'0'8,"24"42"1,26 36 0,45 71 1,42 38-1</inkml:trace>
    </iact:actionData>
  </iact:action>
  <iact:action type="add" startTime="249304">
    <iact:property name="dataType"/>
    <iact:actionData xml:id="d55">
      <inkml:trace xmlns:inkml="http://www.w3.org/2003/InkML" xml:id="stk55" contextRef="#ctx0" brushRef="#br0">18269 13253 0,'0'0'7,"0"0"2,0 0 1,115 20-1,80-3 1,78-17 0,74-17 1,51-20-2,-18-17 1,13-24 0,5-47-1</inkml:trace>
    </iact:actionData>
  </iact:action>
  <iact:action type="add" startTime="255106">
    <iact:property name="dataType"/>
    <iact:actionData xml:id="d56">
      <inkml:trace xmlns:inkml="http://www.w3.org/2003/InkML" xml:id="stk56" contextRef="#ctx0" brushRef="#br0">21359 12768 0,'0'0'1,"0"0"3,0 0 5,0 0-1,0 0 2,0 0-1,0 0 0,0 0 1,0 0 0,0 0-1,0 0 1,62 29-1,-25-29 0,9 0 1,-1 4-1,5 0 0,-8 1 0,-5-1 1,-4 0-1,-4 0 1,-4 0-1,-5 0 0,-3-4 3,-5 0-4,1 0 2,-5 0-2,0 0 1,-8-4 1,0 4-1,0 0 0,0 0 1,-87-33 0,42 29-1,3 0 0,5 4 0,4 0 2,8 0-3,5 0 2,3 0 0,9 0-2,-5 0 2,9 0 0,4 0-2,0 0 2,0 0-1,0 0 0,0 0 2,116-17-2,-58 17 0,4 4 1,0 1-2,-12-1 2,-13 0-1,-12 0 1,-9-4-2,-3 0 2,-9 0 0,-4 0-1,0 0 1,0 0-3,0 0 4,-120-21-2,58 17 0,-4 4 1,12 4-2,17-4 2,20 0 0,5 0 0,12 0-2,0 0 1,0 0 2,116-4-3</inkml:trace>
    </iact:actionData>
  </iact:action>
  <iact:action type="add" startTime="256660">
    <iact:property name="dataType"/>
    <iact:actionData xml:id="d57">
      <inkml:trace xmlns:inkml="http://www.w3.org/2003/InkML" xml:id="stk57" contextRef="#ctx0" brushRef="#br0">11264 7854 0,'0'0'7,"0"0"2</inkml:trace>
    </iact:actionData>
  </iact:action>
  <iact:action type="add" startTime="264078">
    <iact:property name="dataType"/>
    <iact:actionData xml:id="d58">
      <inkml:trace xmlns:inkml="http://www.w3.org/2003/InkML" xml:id="stk58" contextRef="#ctx0" brushRef="#br0">21723 12876 0,'0'0'2,"0"0"4,0 0 1,0 0 2,-45 0 0,28 0 0,1 0 1,-5 0-1,-4 4 0,-8-4 1,4 0-1,-4 0 0,0 0 1,0 0 0,0-4-1,0-4 1,4-1-1,4-3 0,-8-1 0,4-3 3,-4-5-4,0 1 2,-1-5-1,1 0 0,0 0 0,-4-4 2,-4-4-2,-5-9 0,-4-3 0,1-13 0,3-4 1,5-9-1,0 1 0,-1-9 1,1-3-1,4 3 1,8 0-1,4 5 0,8 3 1,5-3-1,4-5 1,-5-4-1,5 9 0,0 8 1,-1 8-1,5 8 0,4 0 1,4 1 0,9 3-2,-1 1 2,5 3-1,3 5 1,9 4-1,9-5 0,15 1 0,18-4 2,7 4-3,-3 8 2,-9 8-1,-4 8 1,0 5-1,-4 0 1,4 0-1,0-1 0,0 1 0,0 4 1,-4 0 0,-4 0-2,-9 4 2,5 0 0,-8 4-1,3 4 0,1 0 0,-1 1 0,-8-1 1,-4 0-1,-4-4 1,-4 0-1,-4 1 0,0 3 1,-1 0-2,1 0 2,-5 1 0,5-1-1,0 4 0,0 1 0,-5-1 1,5 5-1,-1 4 0,5 7 2,0 6-2,0-1 0,-4 4 0,-5 4 0,1 5 1,-5 4-1,1 12 0,3 8 0,1 9 1,3 12 0,1-4-2,0 0 3,-9 0-3,-4 0 1,-3-5 1,-5 5-1,0-8 2,-5-9-3,1-7 2,0-10-1,0 1 0,-4 0 2,-9 4-4,-16 8 4,-21 5-3,-12-5 2,-25-8-1,-33-4 0,-33-13 0,-38-8 1</inkml:trace>
    </iact:actionData>
  </iact:action>
  <iact:action type="add" startTime="268802">
    <iact:property name="dataType"/>
    <iact:actionData xml:id="d59">
      <inkml:trace xmlns:inkml="http://www.w3.org/2003/InkML" xml:id="stk59" contextRef="#ctx0" brushRef="#br0">22013 12946 0,'0'0'1,"0"0"3,0 0 4,0 0 2,0 0-1,0 0 0,4 75 1,8 12-1,13 87 1,4 62 0,4 24-1,9-3 0,-9-50 0,4-54 1,-16-49-1,-9-42 0,-12-33 1,-8-17-2</inkml:trace>
    </iact:actionData>
  </iact:action>
  <iact:action type="add" startTime="269051">
    <iact:property name="dataType"/>
    <iact:actionData xml:id="d60">
      <inkml:trace xmlns:inkml="http://www.w3.org/2003/InkML" xml:id="stk60" contextRef="#ctx0" brushRef="#br0">21951 13265 0,'0'0'7,"0"0"2,0 0 1,-46 17-1,21 16 1,-24 45 2,-22 42-6,-7 9 5,16-34-2,16-41 0,17-33 0,13-21 0,16-21 1,33-45-1,50-59 1,49-32-2,-29 45 2,-20 38 0,-17 32-1,-8 26 1,-12 12-1,4 16 0,24 21 0,38 17 1,37 16-1</inkml:trace>
    </iact:actionData>
  </iact:action>
  <iact:action type="add" startTime="284417">
    <iact:property name="dataType"/>
    <iact:actionData xml:id="d61">
      <inkml:trace xmlns:inkml="http://www.w3.org/2003/InkML" xml:id="stk61" contextRef="#ctx0" brushRef="#br0">8488 12151 0,'0'0'1,"0"0"2,0 0 6,0 0 0,0 0 1,0 0 0,0 0-1,0 0 0,54-4 1,-17-4 0,25-5-1,25 5 0,16 0 0,13 4 3,21 0-4,16 0 1,-4 4 1,-13 4-1,1-4 0,-1-4 1,13-5-1,13-3 0,7-1 1,9 1-1,8 0 1,5 3-1,15 9 1,18 13-1,45 7 0,37 5 1,17 8-1</inkml:trace>
    </iact:actionData>
  </iact:action>
  <iact:action type="add" startTime="291527">
    <iact:property name="dataType"/>
    <iact:actionData xml:id="d62">
      <inkml:trace xmlns:inkml="http://www.w3.org/2003/InkML" xml:id="stk62" contextRef="#ctx0" brushRef="#br0">20950 13046 0,'0'0'1,"0"0"1,0 0 7,0 0 2,0 0-2,0 0 0,0 0 0,0 0 1,0 0-1,53-17 0,-32 9 1,4 0-1,8-1 0,4 1 0,9 0 1,12-1 0,16-7-1,17-5 2,-4-4 0,4 5-1,0 3-1,-4 5-1,0-1 3,4 1-3,0-5 3,-8-4-3,-9 1 2,-12 3-1,-16 5 0,-9-1 1,-8 5-2,-4 4 2,-13 0-1,1 0 1,-1 0-3,-4-1 2,0 5 0,-3 0 1,-1 0-1,4-4 0,-8 0 1,4 0-1,0 0 1,0 0-1,-4 0 0,0 4 1,0 0-1,0 0 0,0 0 1,-115 8-1,28 0 0,-21 5 1,-16 3-1,-13 9 0,1 8 1,8 0-1,24-12 1,30-5-1,16-3 1,16-5-1,14 0 0,7-3 1,4-1-1,5 0 0,4 0 0,3 0 1,1 0-1,4 0 1,4 1-1,9-1 0,24 0 1,29-8-1,29 0 0,25-5 1,5 1-1,7-9 0,-4-3 1,-8-9-1,-20 4 0,-22 4 1,-20 5-1,-21 7 1,-8 1-1,-8 4 0,-5 0 0,1 0 0,-13 0 1,0-1-1,0 1 1,-4 4-1,0 0 0,0 0 0,-177 33 1,-10 17-1,-24 12 1,4 4-1,42-8 0,41-12 1,33-9-1,20-8 0,22-8 1,24-9-1,4-3 0,17-5 0,4-4 1,8 0-1,-8 0 1,133-25 0,37 0 0,41-8-1,24-17 0,9-16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627">
    <iact:property name="dataType"/>
    <iact:actionData xml:id="d0">
      <inkml:trace xmlns:inkml="http://www.w3.org/2003/InkML" xml:id="stk0" contextRef="#ctx0" brushRef="#br0">5728 3188 0,'0'0'2,"0"0"0,0 0 16,0 0-16,91-9 6,-12-7 2,24-1-1,17 1 0,21-1 2,20 1-1,13-9 1,8 8-3,8 9 2,-3 0-1,11-1 0,-7-7 2,3-1-3,-12 9 3,4-9-3,13 1 1,-5-1 1,30 9-1,36-9 1,18 17-2</inkml:trace>
    </iact:actionData>
  </iact:action>
  <iact:action type="add" startTime="22731">
    <iact:property name="dataType"/>
    <iact:actionData xml:id="d1">
      <inkml:trace xmlns:inkml="http://www.w3.org/2003/InkML" xml:id="stk1" contextRef="#ctx0" brushRef="#br0">19034 993 0,'0'0'2,"0"0"1,0 0 12,0 0-11,0 0 4,-4-49 2,-4-9-1,-5-33 0,-20-1 1,-4 10-1,-9 24 2,-7 25 0,-5 41-2,-25 33 0,-21 42 1,5 33 0,29-8-1,28-9 0,22-8 1,16 0-1,8-8 0,12 0 0,9 0 0,12-9 1,21-8 0,21-16 0,16-25-1,0-9 0,-4-16 0,-8-8 0,-4-8 0,-9-18 2,-8-7-2,-12 0 0,-13 16 0,-12 0 1,-9 8-1,-3 9 1,-5 8-4,-4 0 4,0 0-1,0 8 0,5 9 1,-9 16-1,12 8 0,13 26 1,16 16-1,21 8 1,17 16-1,8 9 0</inkml:trace>
    </iact:actionData>
  </iact:action>
  <iact:action type="add" startTime="23420">
    <iact:property name="dataType"/>
    <iact:actionData xml:id="d2">
      <inkml:trace xmlns:inkml="http://www.w3.org/2003/InkML" xml:id="stk2" contextRef="#ctx0" brushRef="#br0">18786 2285 0,'0'0'7,"0"0"2,-46 83 0,9 16 1,-9 34-1,5 16 2,12-17 0,13-16-2,3-16 1,9 7-2,-13 9 2,5-8-1,0-25 1,3-17 0,5-41-1,4-25 0,0-9-3,0 9 4,71-174 0,20-8-1,20-16 0,-11 32 1,-30 67-1,-20 41 1,-13 33-1,-8 25 0,0 16 0,4 34 1,4 25-1,-4 16 1,-8 16-1,-13-7 0,-16-1 1,-16-8-1,-30 17 0,-41-1 1,-33-7-1,-17-17 0,17-42 1,45-16-1,26-17 0</inkml:trace>
    </iact:actionData>
  </iact:action>
  <iact:action type="add" startTime="24037">
    <iact:property name="dataType"/>
    <iact:actionData xml:id="d3">
      <inkml:trace xmlns:inkml="http://www.w3.org/2003/InkML" xml:id="stk3" contextRef="#ctx0" brushRef="#br0">19216 4024 0,'0'0'6,"0"0"3,0 0 1,-66 8-1,12 17 1,-33 33-1,-29 25 0,5 8 2,32-17-3,33-28 2,30-9-1,20-4 1,17 5-1,24 11 0,26 18 1,32 11-1,42-16 0,53-37 1,75-50-1</inkml:trace>
    </iact:actionData>
  </iact:action>
  <iact:action type="add" startTime="25387">
    <iact:property name="dataType"/>
    <iact:actionData xml:id="d4">
      <inkml:trace xmlns:inkml="http://www.w3.org/2003/InkML" xml:id="stk4" contextRef="#ctx0" brushRef="#br0">20966 1772 0,'0'0'7,"0"0"2,0 0 0,0 0 1,0 0-1,0 0 1,0 0-1,0 0 1,0 0-1,0 0 0,0 0 0,0 0 1,0 0-1,91 16 1,25 1-1,62 8 0,49-1 2,22 1-2,3-8 0,-16-9 1,-17-16-1,-29 8 0,-28-8 1,-34-1-1,-24 9 0,-26 0 1,-16 0-1,-16-8 0,-17 0 0</inkml:trace>
    </iact:actionData>
  </iact:action>
  <iact:action type="add" startTime="25882">
    <iact:property name="dataType"/>
    <iact:actionData xml:id="d5">
      <inkml:trace xmlns:inkml="http://www.w3.org/2003/InkML" xml:id="stk5" contextRef="#ctx0" brushRef="#br0">20449 3626 0,'0'0'9,"0"0"-2,0 0 2,87 17 1,41-9-1,83-16 1,46-25 0,-1 8 1,9-16-1,-25-1-1,-29 26 1,0-1-1,-21 17 0,-12 0 0,-17 0 1,-20 0-1,-21 8 0,-25 1 0,-16-1 1,-25-8-1</inkml:trace>
    </iact:actionData>
  </iact:action>
  <iact:action type="add" startTime="26311">
    <iact:property name="dataType"/>
    <iact:actionData xml:id="d6">
      <inkml:trace xmlns:inkml="http://www.w3.org/2003/InkML" xml:id="stk6" contextRef="#ctx0" brushRef="#br0">20693 5254 0,'0'0'7,"0"0"2,58-5 0,8 1 1,38 0-1,16 0 0,24-4 2,9-5 0,17-3-2,-4-5 0,12-4 1,-5 0 0,1 1 0,-4 3-2,-9 0 2,5 0-1,3-8 1,-3 0-1</inkml:trace>
    </iact:actionData>
  </iact:action>
  <iact:action type="add" startTime="28081">
    <iact:property name="dataType"/>
    <iact:actionData xml:id="d7">
      <inkml:trace xmlns:inkml="http://www.w3.org/2003/InkML" xml:id="stk7" contextRef="#ctx0" brushRef="#br0">19911 1879 0,'0'0'8,"0"0"-1,0 0 3,0 0 0,0 0-1,0 0 0,0 0 0,25 50 2,-21-42-3,0 1 1,0-1 1,0 0-1,-4 0 1,0 1-1,0-1 0,0 0 1,-4 0-1,0 1 1,-4-1-1,-4 0 0,-1-8 0,1 9 1,-1-9-1,13 0 1,-49-9-1,3 1 0,-28 0 1,-38-9-1,-41 1 2,-46-9-3,-45 0 2,-45 17-1,-42 16 0,-21 25 0</inkml:trace>
    </iact:actionData>
  </iact:action>
  <iact:action type="add" startTime="29162">
    <iact:property name="dataType"/>
    <iact:actionData xml:id="d8">
      <inkml:trace xmlns:inkml="http://www.w3.org/2003/InkML" xml:id="stk8" contextRef="#ctx0" brushRef="#br0">17511 3875 0,'0'0'6,"0"0"4,0 0-1,0 0 1,42 8-1,53-8 0,66 8 1,63-16 0,24-8 1,-16-1-1,-17 0 0,-12 1 0,-26 16 0,-7-8-3,-13 16 3,-16 0-1,-21 0 0</inkml:trace>
    </iact:actionData>
  </iact:action>
  <iact:action type="add" startTime="29759">
    <iact:property name="dataType"/>
    <iact:actionData xml:id="d9">
      <inkml:trace xmlns:inkml="http://www.w3.org/2003/InkML" xml:id="stk9" contextRef="#ctx0" brushRef="#br0">17693 5589 0,'0'0'7,"0"0"2,0 0 0,75 0 1,49-4-1,75-13 0,20-3 2,0-1-2,-8-4 0,-12 0 0,-9 9 1,17 3-1,8 1 0</inkml:trace>
    </iact:actionData>
  </iact:action>
  <iact:action type="add" startTime="31221">
    <iact:property name="dataType"/>
    <iact:actionData xml:id="d10">
      <inkml:trace xmlns:inkml="http://www.w3.org/2003/InkML" xml:id="stk10" contextRef="#ctx0" brushRef="#br0">20039 2227 0,'0'0'6,"0"0"3,0 0 1,0 0 0,0 0-1,0 0 0,0 0 1,0 0-1,0 0 1,0 0-1,0 0 0,0 0 0,0 0 1,0 0 0,-45-41-1,20 24 1,-8-8-1,-4 0 0,-9-8 0,-3 8 1,-9 9-1,-4-1 1,-5 9 0,-7 0-1,-1-1 0,1 1 1,-5-8-1,1-1 1,-1 1-1,-4 7 0,-4 1 1,-8 8-1,-8 0 1,-5-8-1,5-1 0,8 9 0,-13 0 1,1 0 0,-1 9-2,17-9 3,21 0-3</inkml:trace>
    </iact:actionData>
  </iact:action>
  <iact:action type="add" startTime="32070">
    <iact:property name="dataType"/>
    <iact:actionData xml:id="d11">
      <inkml:trace xmlns:inkml="http://www.w3.org/2003/InkML" xml:id="stk11" contextRef="#ctx0" brushRef="#br0">19779 3908 0,'0'0'9,"0"0"-2,0 0 2,0 0 1,0 0-1,0 0 0,0 0 0,0 0 1,0 0-1,0 0 1,0 0-1,0 0 1,-62-33-1,29 33 0,-13-8 1,-28-1-1,-34-7 0,-37 7 2,-33-7-3,-29 16 2,-24 8-1,-1 0 1,4 9-1,1 0 0,3-1 0,34 1 1,16-9-1</inkml:trace>
    </iact:actionData>
  </iact:action>
  <iact:action type="add" startTime="32807">
    <iact:property name="dataType"/>
    <iact:actionData xml:id="d12">
      <inkml:trace xmlns:inkml="http://www.w3.org/2003/InkML" xml:id="stk12" contextRef="#ctx0" brushRef="#br0">19928 5597 0,'0'0'6,"0"0"4,0 0-1,0 0 1,0 0-1,0 0 1,0 0-1,0 0 2,0 0-3,-46-37 1,25 25 0,-3-1 1,-5 5-1,0 4 1,-21 0-1,-16 4 0,-42 4 0,-82 8 2,-100 17-2,-82 21 0,-71 33 1,34 4-1,40-9 0</inkml:trace>
    </iact:actionData>
  </iact:action>
  <iact:action type="add" startTime="37289">
    <iact:property name="dataType"/>
    <iact:actionData xml:id="d13">
      <inkml:trace xmlns:inkml="http://www.w3.org/2003/InkML" xml:id="stk13" contextRef="#ctx0" brushRef="#br0">18442 1937 0,'0'0'1,"0"0"3,0 0 4,0 0 1,0 0 1,104 17-1,61-17 1,92-17 0,45 1-1,33-17 0,-45 8 1,-63 0-1,-53 8 0</inkml:trace>
    </iact:actionData>
  </iact:action>
  <iact:action type="add" startTime="37715">
    <iact:property name="dataType"/>
    <iact:actionData xml:id="d14">
      <inkml:trace xmlns:inkml="http://www.w3.org/2003/InkML" xml:id="stk14" contextRef="#ctx0" brushRef="#br0">18496 3991 0,'70'-8'7,"100"-9"2,78 9 2,-12-1-3,-25 1 2,-49 8-1</inkml:trace>
    </iact:actionData>
  </iact:action>
  <iact:action type="add" startTime="38106">
    <iact:property name="dataType"/>
    <iact:actionData xml:id="d15">
      <inkml:trace xmlns:inkml="http://www.w3.org/2003/InkML" xml:id="stk15" contextRef="#ctx0" brushRef="#br0">18442 6111 0,'0'0'7,"0"0"2,104-9 1,98 1-1,167-4 2</inkml:trace>
    </iact:actionData>
  </iact:action>
  <iact:action type="add" startTime="39522">
    <iact:property name="dataType"/>
    <iact:actionData xml:id="d16">
      <inkml:trace xmlns:inkml="http://www.w3.org/2003/InkML" xml:id="stk16" contextRef="#ctx0" brushRef="#br0">22700 2434 0,'0'0'6,"0"0"4,0 0-1,0 0 1,0 0-1,0 0 1,0 0-1,0 0 1,-83 8-1,4 1 0,-20-1 0,-17-8 1,-16 8 0,-30-8 1,-11 0-1,-14-8-1,10 0 0,19-17 2,14-8-3,11-9 4,30-24-5,24-17 3,25-8 0,25 0-1,25 8-1,25-33 1,33-33 1,20-25 0,9 17 0,-9 49-1,-7 26 1,-1 7-2,8 1 2,13-9-1,0-8 1,8 8-1,0 8 0,5 26 2,15 15-2,26 10 0,16 15 0,34 26-1,20 33 1,20 24 2,-7 9-1,-26 0-2,-28 0 2,-21-1-1,-17 9 1,-24 9-1,-25 7-1,-30 1 2,-19-17-1,-14-25 2,-11-8-4,-9 0 3,-29 17-1,-50 24 0,-111 17 1,-158-8 0,-78-58 0,-54-34-1,-16-32 0</inkml:trace>
    </iact:actionData>
  </iact:action>
  <iact:action type="add" startTime="40576">
    <iact:property name="dataType"/>
    <iact:actionData xml:id="d17">
      <inkml:trace xmlns:inkml="http://www.w3.org/2003/InkML" xml:id="stk17" contextRef="#ctx0" brushRef="#br0">20453 3494 0,'0'0'7,"0"-41"2,8 7 0,9-7 1,33-25-1,53-42 1,58-41 0,50-25-1,9 17 0,-9 58 0,4 24 1,21 17 0,-21 25-1,-8 16 0,-5 17 0,-7 9 0,3 15 1,1 1-1,-9 17 1,-12-1-1,-25 17 0,-20 25 1,-34 8-1,-41 0 1,-29-8-1,-33 16 0,-46 34 0,-53 41 1,-59 8-1,-20-50 0,-4-65 1,-25-26-1,-21-25 1,-32-32 2,-55-34-4,-24-41 3,-5-16-2,17-9 1,0 16-1,17 26 0,61 16 0</inkml:trace>
    </iact:actionData>
  </iact:action>
  <iact:action type="add" startTime="41528">
    <iact:property name="dataType"/>
    <iact:actionData xml:id="d18">
      <inkml:trace xmlns:inkml="http://www.w3.org/2003/InkML" xml:id="stk18" contextRef="#ctx0" brushRef="#br0">20590 5034 0,'0'0'7,"0"0"1,0 0 1,20-45 1,26-1 0,45-24-1,37-13 1,21 4 0,25-4-1,24-8 0,13 0 0,34-16 1,-22 24-1,-12 25 0,4 0 1,-29 33 0,-20 8-2,-21 34 2,-17 24-1,-4 26 0,-12 32 1,-9-8-1,-12 0 1,-12 17-1,-34 20 0,-28 9 1,-38 12-1,-29 0 1,-28-12-1,-55 12 0,-36-13 1,-55-7-1,-32-34 1,8-37-1,-13-13 0,17-28 1,33-17-2,-8-21 2,-9-20-1,-4-30 2,5-16-3,24-4 2,38 4-1,28 13 0,25 8 1</inkml:trace>
    </iact:actionData>
  </iact:action>
  <iact:action type="add" startTime="56790">
    <iact:property name="dataType"/>
    <iact:actionData xml:id="d19">
      <inkml:trace xmlns:inkml="http://www.w3.org/2003/InkML" xml:id="stk19" contextRef="#ctx0" brushRef="#br0">5654 7585 0,'0'0'2,"0"0"1,0 0 15,0 0-16,0 0 5,0 0 3,0 0-1,0 0 0,0 0 1,0 0-1,0 0 1,0 0-1,0 0 0,0 0 0,0 0 0,0 0 1,0 0-1,0 0 1,0 0-1,0 0 0,0 0 1,0 0-1,20 41 1,-11-37-1,7 0 0,5 0 1,4 1-1,0-1 0,4 0 0,4 4 1,0-4-1,0 0 1,0 1-1,-4-1 1,0 0-1,-4 0 0,0 0 1,-1 0-1,1 0 1,0 1-1,0 3 0,0 0 1,-5 0 0,1 1-1,0-1 0,-1 0 1,5 5-1,4-1 0,4 0 1,5-3-1,7-1 0,5 0 1,3 1-1,1-5 0,-4 0 1,-5 0-1,-3 0 1,-5 0-1,0 0 0,-4 1 1,0-1-1,1 0 0,-1 4 1,8 0-1,9 1 0,8-1 0,8 0 1,8-4-1,-3-4 1,-5-4-1,-8 0 1,-4 0-1,-9 0 0,-4 4 1,1 0-1,3 0 0,13 0 1,13 0-1,15-4 0,10-5 0,-1-3 1,-17 4-1,-11-1 1,-5 5-1,0 4 0,12-4 1,21-4-1,29-9 0,17-3 1,29-9-1,32-9 0,34-11 1</inkml:trace>
    </iact:actionData>
  </iact:action>
  <iact:action type="add" startTime="65021">
    <iact:property name="dataType"/>
    <iact:actionData xml:id="d20">
      <inkml:trace xmlns:inkml="http://www.w3.org/2003/InkML" xml:id="stk20" contextRef="#ctx0" brushRef="#br0">19555 1772 0,'0'0'6,"0"0"11,0 0-15,0 0 8,0 0-1,0 0 1,-54 0-1,17-9 0,-33 1 1,-50-17-1,-46-8 2,-49-25-3,-21-16 1,21-9 1,29 0-1,29 17 1,29 16-1,37 9 0,20-1 1,18 1-1,11 16 1,9-8-1,8-9 0,5 1 1,7-9-1,5-8 0,4-8 1,8 8-1,4 0 0,5 0 0,11 0 1,14 9-1,28-9 1,33 0-1,34 0 0,40 8 1,26 0-1,-5 26 0,-8 7 1,-16 9-1,-17 16 0,0 9 1,-4 16-1,-8 25 0,-13 33 1,-20 25-1,-21 8 1,-25-25-1,-13-8 0,-16-8 1,-20-8-1,-17-9 0,-29 17 0,-67 16 1,-82 0-1,-99-16 1,-96-25-1,38-58 0,25-33 1,78-41-1,79-26 0</inkml:trace>
    </iact:actionData>
  </iact:action>
  <iact:action type="add" startTime="73699">
    <iact:property name="dataType"/>
    <iact:actionData xml:id="d21">
      <inkml:trace xmlns:inkml="http://www.w3.org/2003/InkML" xml:id="stk21" contextRef="#ctx0" brushRef="#br0">19758 3933 0,'0'0'1,"0"0"3,0 0 4,0 0 2,0 0-1,0 0 0,0 0 1,0 0-1,0 0 1,0 0-1,0 0 0,0 0 0,0 0 1,-41 0-1,37 0 1,-1 0-1,-7 0 0,0 0 0,-5 0 1,-4 0-1,-12 0 1,-4-8-1,-4 8 0,-5-9 1,5 9-1,-1-8 1,1 8-1,4-8 0,4 8 1,0 0 1,-1 0-1,5 0-1,1 0 0,3 0 1,0 0-1,4 0 1,5 0-1,-1 8-2,1-8 2,-1 8 1,0-8-1,1 9 0,3-9 0,1 8 1,0 0-1,-1 0 1,5 1-1,4-1 1,-9 0-1,5 1 0,0-1 1,0 8-1,-5 1 0,1 8 1,3-9-1,-3 17 0,0-8 1,3 8-1,1 1 1,0-1-1,4 0 0,0 0 1,4-8-1,0 8 0,0-8 1,0 0-1,4-5 0,0 1 1,0 0-1,4-1 0,5 5 1,-1 0-1,9 4 0,4 4 1,4 0-1,12 5 0,13-1 1,28-4-1,38-17 0,34-11 1</inkml:trace>
    </iact:actionData>
  </iact:action>
  <iact:action type="add" startTime="75524">
    <iact:property name="dataType"/>
    <iact:actionData xml:id="d22">
      <inkml:trace xmlns:inkml="http://www.w3.org/2003/InkML" xml:id="stk22" contextRef="#ctx0" brushRef="#br0">19986 1954 0,'0'0'6,"0"0"10,0 0-12,0 0 5,0 0 0,0 0 0,0 0 1,-58-17-1,4 17 1,-41-8-1,-34 8 0,-15 0 2,-5-8-3,0-1 2,-4-7-1,8 8 0,25-9 1,25 9-1,16-9 0,17 1 1,0-1-1,4 0 1,-4 1-1,0-9 1,0 0-1,4-8 0,4-8 1,5-9-1,7-8 0,5-8 0,8 0 1,8 8-1,1 0 1,7 8-1,5 17 2,4 0-2,4 8 0,4-8 1,8-17 0,17-24-1,0-9 0,13-8 0,-9 8 0,4 17 1,-8 8-1,0 8 0,-4 17 2,0 0-3,-5 8 2,5 8-1,0-8 3,4 9 1,8 8-10,-8-9 6,12 9 1,9-1-1,8 1 0,12 8 2,13-8-3,12 8 3,9 8-3,7 0 2,13 1-2,9-1 2,-5 17 1,-4 8-3,-12 17 5,-9-1-3,-20 9 0,0-8-6,-13 0 5,-8-9 1,-4 1-1,-12-1 0,-9 0 1,-8-8 0,-8 1-1,-9-1 0,-12 8 0,-25 34 0,-33 41 2,-53 24-3,-38-7 1,-9-42 1,1-17-1</inkml:trace>
    </iact:actionData>
  </iact:action>
  <iact:action type="add" startTime="83469">
    <iact:property name="dataType"/>
    <iact:actionData xml:id="d23">
      <inkml:trace xmlns:inkml="http://www.w3.org/2003/InkML" xml:id="stk23" contextRef="#ctx0" brushRef="#br0">11264 5407 0,'0'0'1,"0"0"3,0 0 4,0 0 2,-45 0-1,40 0 0,1-4 1,4 0-1,0-1 0,0 5 1,0 0-1,0 0 0,104 0 1,-22 0-1,26 5 0,0-1 1,-26-4-1,-20 0 2,-16-4-1,-13-1 0,-12 1-1,-5 0 1,-8 4-1,-3 0-2,-5 0 2,0 0 0,0 0 1,-38 41 0,-7 30-2,-17 37 2,-4 16-1,8 4 1,4-4-1,4-4 0,1-16 1,7-21-1,13-21 1,9-13-1,3-11 0,5-9 1</inkml:trace>
    </iact:actionData>
  </iact:action>
  <iact:action type="add" startTime="83894">
    <iact:property name="dataType"/>
    <iact:actionData xml:id="d24">
      <inkml:trace xmlns:inkml="http://www.w3.org/2003/InkML" xml:id="stk24" contextRef="#ctx0" brushRef="#br0">10730 6616 0,'0'0'8,"0"0"1,42-4 1,32-5-1,88-16 1,69-20 0,17-13-2,13-21 2,-42 1 0,-37 11-1,-45 9 0,-29 17 0</inkml:trace>
    </iact:actionData>
  </iact:action>
  <iact:action type="add" startTime="84129">
    <iact:property name="dataType"/>
    <iact:actionData xml:id="d25">
      <inkml:trace xmlns:inkml="http://www.w3.org/2003/InkML" xml:id="stk25" contextRef="#ctx0" brushRef="#br0">12629 5328 0,'0'0'7,"0"0"2,0 0 0,0 0 1,-12 95-1,0 38 0,-13 61 1,4-3 1,9-21-3,-1-34 1,13-36 1,0-34-1,8-25 0,5-28 1,-13-13-1,0 0-1</inkml:trace>
    </iact:actionData>
  </iact:action>
  <iact:action type="add" startTime="84334">
    <iact:property name="dataType"/>
    <iact:actionData xml:id="d26">
      <inkml:trace xmlns:inkml="http://www.w3.org/2003/InkML" xml:id="stk26" contextRef="#ctx0" brushRef="#br0">12919 5063 0,'0'0'7,"0"0"2,0 0 1,0 0-1,62-16 1,-8 32-1,16 17 0,9 17 1,-1 16 0,-7 13 1,-13 8-3,-25 4 1,-25 0 0,-25 12 1,-65 59-1,-84 53 3,-78 13-4,-12-42 1,69-70 0,51-54 0</inkml:trace>
    </iact:actionData>
  </iact:action>
  <iact:action type="add" startTime="86410">
    <iact:property name="dataType"/>
    <iact:actionData xml:id="d27">
      <inkml:trace xmlns:inkml="http://www.w3.org/2003/InkML" xml:id="stk27" contextRef="#ctx0" brushRef="#br0">15132 4989 0,'0'0'7,"0"0"9,0 0-13,67-13 6,-22 1 1,5-1-1,-5 1 0,-3 0 1,-9 7-1,0 1 0</inkml:trace>
    </iact:actionData>
  </iact:action>
  <iact:action type="add" startTime="86618">
    <iact:property name="dataType"/>
    <iact:actionData xml:id="d28">
      <inkml:trace xmlns:inkml="http://www.w3.org/2003/InkML" xml:id="stk28" contextRef="#ctx0" brushRef="#br0">15571 4922 0,'0'0'5,"0"0"6,-8 71-3,-1 20 1,1 54 1,-4 29-1,4 0 0,-1-42 1,5-45-1,4-29 0,-4-17 1,-4-12-1,-9-4 0,-24 0 1,-25-4-1,-9-13 0,-4-4 1,22-4-1,15-4 0,17 4 1,17 0-1,8 0 0,0 0 1,0 0-1,149-4 1,17-4-1,40-9 1,10-8-1</inkml:trace>
    </iact:actionData>
  </iact:action>
  <iact:action type="add" startTime="87065">
    <iact:property name="dataType"/>
    <iact:actionData xml:id="d29">
      <inkml:trace xmlns:inkml="http://www.w3.org/2003/InkML" xml:id="stk29" contextRef="#ctx0" brushRef="#br0">16969 4724 0,'0'0'6,"0"0"3,0 0 0,0 0 1,0 0-1,0 0 1,0 0-1,0 0 1,-53 41-1,11 25 0,-20 54 1,-25 79 0,0 41-2,17 5 2,12-9 0,25-63-1,8-40 0,5-38 1,7-33-1,-8-20 1,9-13-1</inkml:trace>
    </iact:actionData>
  </iact:action>
  <iact:action type="add" startTime="87373">
    <iact:property name="dataType"/>
    <iact:actionData xml:id="d30">
      <inkml:trace xmlns:inkml="http://www.w3.org/2003/InkML" xml:id="stk30" contextRef="#ctx0" brushRef="#br0">16742 4860 0,'0'0'6,"0"0"5,0 0-1,62 9-3,17 7 3,53 9-1,33 4 0,-11 4 2,-34 0 0,-42-4 0,-28 0-3,-17 4 1</inkml:trace>
    </iact:actionData>
  </iact:action>
  <iact:action type="add" startTime="87568">
    <iact:property name="dataType"/>
    <iact:actionData xml:id="d31">
      <inkml:trace xmlns:inkml="http://www.w3.org/2003/InkML" xml:id="stk31" contextRef="#ctx0" brushRef="#br0">16593 5423 0,'0'0'7,"0"0"2,0 0 1,103 25 0,26-8-2,57-5 2,21-12 0,-17-8 1</inkml:trace>
    </iact:actionData>
  </iact:action>
  <iact:action type="add" startTime="88006">
    <iact:property name="dataType"/>
    <iact:actionData xml:id="d32">
      <inkml:trace xmlns:inkml="http://www.w3.org/2003/InkML" xml:id="stk32" contextRef="#ctx0" brushRef="#br0">15294 8607 0,'0'0'6,"0"0"4,0 0-1,0 0 1,0 0-1,107-49 0,5 24 1,33 4-1,4 0 2,-21 9-3,-24 4 2,-13-1-1,-5 1 0,1-9 1,-4-3-1,-13-1 1,-16 0-2,-17 1 2,-12 3 0,-8 5-1,-9 3 0,-8 1 0,-4 4 0,-4 0 1</inkml:trace>
    </iact:actionData>
  </iact:action>
  <iact:action type="add" startTime="88409">
    <iact:property name="dataType"/>
    <iact:actionData xml:id="d33">
      <inkml:trace xmlns:inkml="http://www.w3.org/2003/InkML" xml:id="stk33" contextRef="#ctx0" brushRef="#br0">15745 7775 0,'0'0'7,"0"0"1,0 0 0,0 0 2,-29 87-1,0 25 1,-8 58-1,-9 24 2,13-16 0,16-33-1,22-29-2,15-8 1,30-5 0,37-8 1,25-20 2,12-21-5,-4-17 3,0-25-2,20-32 2,26-34-1,3-33 0</inkml:trace>
    </iact:actionData>
  </iact:action>
  <iact:action type="add" startTime="88771">
    <iact:property name="dataType"/>
    <iact:actionData xml:id="d34">
      <inkml:trace xmlns:inkml="http://www.w3.org/2003/InkML" xml:id="stk34" contextRef="#ctx0" brushRef="#br0">15728 7978 0,'0'0'6,"0"0"3,0 0 1,100 8-1,11 5 1,46 3-1,26 5 1,-10-9-1,-24-12 0,-37-12 1</inkml:trace>
    </iact:actionData>
  </iact:action>
  <iact:action type="add" startTime="88975">
    <iact:property name="dataType"/>
    <iact:actionData xml:id="d35">
      <inkml:trace xmlns:inkml="http://www.w3.org/2003/InkML" xml:id="stk35" contextRef="#ctx0" brushRef="#br0">17482 7672 0,'0'0'7,"0"0"3,0 0-1,-37 66 1,-25 79-1,-29 95 1,13 8-1,11-37 1,30-66-1,12-49 0,13-34 0,4-17 1,8-12-1,12-4 1,13-4-1,16-4 0,17-13 1,21-16-1,28-25 0</inkml:trace>
    </iact:actionData>
  </iact:action>
  <iact:action type="add" startTime="89265">
    <iact:property name="dataType"/>
    <iact:actionData xml:id="d36">
      <inkml:trace xmlns:inkml="http://www.w3.org/2003/InkML" xml:id="stk36" contextRef="#ctx0" brushRef="#br0">18571 7883 0,'0'0'6,"0"0"4,0 0-1,0 0 0,0 0 1,-75-42-1,21 30 1,-4 12-1,-8 8 1,4 9-1,21 8 0,20 12 0,21 8 1,21 22-1,24 28 1,17 17-1,0-9 1,-16-28 2,-17-30-3,-17-16-1,-16-4 3,-37 21-3,-63 32 2,-61 30 0,-9-21 0,54-38 0,58-24 2,37-21-8</inkml:trace>
    </iact:actionData>
  </iact:action>
  <iact:action type="add" startTime="89610">
    <iact:property name="dataType"/>
    <iact:actionData xml:id="d37">
      <inkml:trace xmlns:inkml="http://www.w3.org/2003/InkML" xml:id="stk37" contextRef="#ctx0" brushRef="#br0">19187 7423 0,'0'0'7,"0"0"2,0 0 1,-12 62-1,-5 29 0,-16 50 1,0 25 2,0 8-4,8-21 1,8-29 1,9-25-1,0-24 0,16-21 1,-4-13-1,13-8 2,12-4-3,16-8 1,34-25 1,53-42-1,38-53 1</inkml:trace>
    </iact:actionData>
  </iact:action>
  <iact:action type="add" startTime="89909">
    <iact:property name="dataType"/>
    <iact:actionData xml:id="d38">
      <inkml:trace xmlns:inkml="http://www.w3.org/2003/InkML" xml:id="stk38" contextRef="#ctx0" brushRef="#br0">18819 7510 0,'0'0'7,"0"0"2,0 0 1,0 0-1,87 29 1,62 4-1,53 4 1,-15-3 2,-51-5-3,-41-13 0,-37-8 0,-29-8 0,-12-4 1</inkml:trace>
    </iact:actionData>
  </iact:action>
  <iact:action type="add" startTime="90115">
    <iact:property name="dataType"/>
    <iact:actionData xml:id="d39">
      <inkml:trace xmlns:inkml="http://www.w3.org/2003/InkML" xml:id="stk39" contextRef="#ctx0" brushRef="#br0">19013 7999 0,'0'0'6,"0"0"3,0 0 1,95 20-1,50 1 1,70 0 0,50-42-1,50-58 0</inkml:trace>
    </iact:actionData>
  </iact:action>
  <iact:action type="add" startTime="93616">
    <iact:property name="dataType"/>
    <iact:actionData xml:id="d40">
      <inkml:trace xmlns:inkml="http://www.w3.org/2003/InkML" xml:id="stk40" contextRef="#ctx0" brushRef="#br0">5612 9746 0,'0'0'2,"0"0"1,0 0 5,42 0 2,28 0-1,75 21 0,87 53 2,74 75 0,87 91-1,83 42-2,66-21 2,70-67-1,62-90 1,17-88-1</inkml:trace>
    </iact:actionData>
  </iact:action>
  <iact:action type="add" startTime="98064">
    <iact:property name="dataType"/>
    <iact:actionData xml:id="d41">
      <inkml:trace xmlns:inkml="http://www.w3.org/2003/InkML" xml:id="stk41" contextRef="#ctx0" brushRef="#br0">8471 9692 0,'0'0'2,"0"0"1,0 0 7,0 0-2,0 0 2,0 0-1,0 0 1,0 0-1,-41 0 0,29 0 1,-9 0-1,-12-4 1,-9-9-1,-3-7 0,8-26 0,16-24 1,21-21-1,21-29 0,3-5 2,5 14-3,0 15 2,0 18 0,0 12-1,4 16 0,13 21 0,8 16 0,12 18 1,29 24 0,13 24-1,-13 30 0,-25 33 1,-37 8-1,-49 9 1,-55 16-1,-45 8 0,-37-8 1,0-25-1,29-37 0,25-37 1,62-50 0,37-37-1</inkml:trace>
    </iact:actionData>
  </iact:action>
  <iact:action type="add" startTime="105511">
    <iact:property name="dataType"/>
    <iact:actionData xml:id="d42">
      <inkml:trace xmlns:inkml="http://www.w3.org/2003/InkML" xml:id="stk42" contextRef="#ctx0" brushRef="#br0">23784 1772 0,'0'0'1,"0"0"3,0 0 4,0 0 3,0 0-3,62 49 2,-13 1-1,18 25 0,11 7 0,5 9 2,-4-16 1,-5-17-3,-8-8 0,-8-17 0,-8 0 0,-13-8 2,-8-9-3,-4 1 2,-5-9-1,-3 0-1,0 1 2,-1-1-3,5 0 3,4 0-1,-1-8 0,1 9 0</inkml:trace>
    </iact:actionData>
  </iact:action>
  <iact:action type="add" startTime="105891">
    <iact:property name="dataType"/>
    <iact:actionData xml:id="d43">
      <inkml:trace xmlns:inkml="http://www.w3.org/2003/InkML" xml:id="stk43" contextRef="#ctx0" brushRef="#br0">23928 1772 0,'0'0'6,"0"0"4,0 0-1,0 0 1,0 0-1,0 0 1,0 0-1,0 0 0,9 99 1,7 0-1,1 34 0,4 8 1,-1-9-1,-3-16 1,3-17-1,-15-24 1,3-25-1,-4-26 0,0-15 1,-4-9-2,0 0 1</inkml:trace>
    </iact:actionData>
  </iact:action>
  <iact:action type="add" startTime="106180">
    <iact:property name="dataType"/>
    <iact:actionData xml:id="d44">
      <inkml:trace xmlns:inkml="http://www.w3.org/2003/InkML" xml:id="stk44" contextRef="#ctx0" brushRef="#br0">23937 1838 0,'0'0'7,"0"0"2,49 33 1,26 0-1,20 0 1,8-8-1,-16-8 0,-20-17 2,-18 0-1</inkml:trace>
    </iact:actionData>
  </iact:action>
  <iact:action type="add" startTime="109450">
    <iact:property name="dataType"/>
    <iact:actionData xml:id="d45">
      <inkml:trace xmlns:inkml="http://www.w3.org/2003/InkML" xml:id="stk45" contextRef="#ctx0" brushRef="#br0">25389 3130 0,'0'0'2,"0"0"-1,0 0 9,0 0 0,0 0-1,0 0 0,0 0 0,0 0 1,0 0-1,0 0 0,0 0 1,0 0-1,0 0 0,0 0 1,-46-9-1,30 9 1,-1-8-1,-3-8 0,-9-1 0,-4-8 1,-1 0-1,1 0 1,4-8-1,-4 0 0,4 0 1,-4-8 0,4-1-1,0 1 0,0-1 0,0 1 1,0 8-1,1-8 0,3 7 1,4 10-1,0-1 0,5 0 1,-1 8-1,1 1 1,-5-1-1,0 1 0,1-1 0,-1-8 1,-4 9-1,0-9 1,0 8-1,1-8 0,-1 1 0,0-1 3,0-8-5,-4-1 2,0 1 1,-8-8 0,4 8-1,4-9 0,-4 9 0,4 0 1,4 0-1,0 0 1,5 8-1,-1 9 0,4-1 1,5 0-1,-1 9 0,1 0 0,4 0 1,0-1-1,3 1 0,1 8 1,0 0-1,0 0 0,0 8 1,0 17-1,4 17 1,-4 40-1,-1 43 0,5 7 1,0 1-1,5-18 1,3-15-1,-4-26 0,0-16 1,0-16-1,0-17 0,1-1 0,-5-15 1,0-1-1,0 0 0,0-8 0,0 0 1,0 0-1</inkml:trace>
    </iact:actionData>
  </iact:action>
  <iact:action type="add" startTime="110362">
    <iact:property name="dataType"/>
    <iact:actionData xml:id="d46">
      <inkml:trace xmlns:inkml="http://www.w3.org/2003/InkML" xml:id="stk46" contextRef="#ctx0" brushRef="#br0">24259 1747 0,'0'0'7,"0"0"2,0 0 1,0 0-1,0 0 0,0 0 1,0 0-1,0 0 0,50-17 1,-29 17 0,12 8-1,-4-8 1,12 9-1,1 7 0,3 1 1,1 8-1,-1 8 0,1-8 2,-5 0-1,-8-9-2,-12-8 1,-5-16 1</inkml:trace>
    </iact:actionData>
  </iact:action>
  <iact:action type="add" startTime="112197">
    <iact:property name="dataType"/>
    <iact:actionData xml:id="d47">
      <inkml:trace xmlns:inkml="http://www.w3.org/2003/InkML" xml:id="stk47" contextRef="#ctx0" brushRef="#br0">7842 9642 0,'0'0'6,"0"0"3,38-99 1,32-17-1,29-25 1,-4 13 0,-24 37 2,-13 25-3,-9 20 1,9 17-1,17 21-1,20 16 2,33 29 2,13 34-6,-21 28 5,-33 9-2,-29-9 0,-25-24 1,-25-22-2,-29-7 2,-49 4-1,-50-1 2,-54-11-2,-12-22 0,16-20-1,13-21 2,54-49-1,74-84 2,107-198-3</inkml:trace>
    </iact:actionData>
  </iact:action>
  <iact:action type="add" startTime="117393">
    <iact:property name="dataType"/>
    <iact:actionData xml:id="d48">
      <inkml:trace xmlns:inkml="http://www.w3.org/2003/InkML" xml:id="stk48" contextRef="#ctx0" brushRef="#br0">7437 13447 0,'0'0'2,"0"0"1,0 0 13,0 0-14,0 0 7,0 0 0,0 0 1,0 0-1,0 0 1,0 0-1,0 0 0,0 0 1,0 0-1,0 0 0,0 0 1,0 0-1,0 0 1,0 0-1,0 0 0,0 0 0,0 0 1,0 0-1,0 0 1,0 0-1,0 0 0,0 0 1,50 38-1,-13-26 0,4 4 0,-8 1 1,0-5 0,-4 1-1,0-1 0,-4-3 1,0-1-1,-4 0 0,-1-4 1,1 0-1,0 1 1,-5-1-1,1 0 2,-5 0-1,1-4 0,-5 0-3,0 0 2,1 0 0,-5 0 1,0 0 0,0 0-2,0 0 2,0 0-1,0 0 0,0 0 1,-4 0-1,0 0 1,0 0-1,0 0 1,0 0-1,0 0 0,0 0 0,0 0 0,0 0 1,-95 0 0,70 4-1,1 0 1,-5 0-1,-9 1 0,1-1 1,-4-4-1,4 0 0,4 0 1,4 0-1,4 0 0,4 0 1,4 0-1,5 0 0,4 0 0,4 0 1,0 0-1,-1 0 0,1 0 0,0 0 1,4 0-1,0 0 1,0 0-1,0 0 0,0 0 1,0 0-1,87 12 1</inkml:trace>
    </iact:actionData>
  </iact:action>
  <iact:action type="add" startTime="119004">
    <iact:property name="dataType"/>
    <iact:actionData xml:id="d49">
      <inkml:trace xmlns:inkml="http://www.w3.org/2003/InkML" xml:id="stk49" contextRef="#ctx0" brushRef="#br0">7586 13352 0,'0'0'8,"0"0"0,-62 29 2,41-17-1,5-3 1,3-1-1,5-4 1,4 0-1,0 0 0,4 1 1,0-1-1,0-4 0,0 0 1,0 0-1,0 0 1,0 0-1,0 0 0,0 0 1,107 29 0,-74-17-1,13 1 0,8-1 1,12-4-1,8 0 1,5 1-1,0-5 0,-9 0 3,-8 0-3,-17 0-1,-7 0 2,-9-4-1,-5 0 0,-11 0 1,-1 0-1,-3 0 1,-1 0 0,-4 0-3,0 0 3,-4 0 0,0 0-1,0 0 0,-91-8 1,-4 4-1,-9 0 1,9 4-1,0 4 0,12 0 1,9 0-1,8 0 1,12 1-1,13-1 0,7-4 2,10 0-3,7 0 1,5 0 1,8 0-2,-9 0 3,9 0-3,0 0 3,4 0-3,0 0 1,0 0 0,0 0 1,83 25 0,-30-9-1,14 1 1,11 3-2,13 1 3,13 4-2,-5-4-1,-16-5 3,-21-3-3,-17-1 2,-16-8-2,-8 0 3,-9 0-3,-8-4 2,-8 0-1,-8 0 0,-25-4 1,-34 0 0,-11-4-2,7 0 2,13-1 1,12-7-2,17-17 0</inkml:trace>
    </iact:actionData>
  </iact:action>
  <iact:action type="add" startTime="121578">
    <iact:property name="dataType"/>
    <iact:actionData xml:id="d50">
      <inkml:trace xmlns:inkml="http://www.w3.org/2003/InkML" xml:id="stk50" contextRef="#ctx0" brushRef="#br0">9113 13509 0,'0'0'7,"0"0"9,0 0-14,0 0 8,0 0-1,0 0 0,-21 42 1,62-30-1,46 5 0,46-1 0,36-3 1,26-9 0,3-4 3,13-8-5</inkml:trace>
    </iact:actionData>
  </iact:action>
  <iact:action type="add" startTime="122797">
    <iact:property name="dataType"/>
    <iact:actionData xml:id="d51">
      <inkml:trace xmlns:inkml="http://www.w3.org/2003/InkML" xml:id="stk51" contextRef="#ctx0" brushRef="#br0">13945 13845 0,'0'0'9,"0"0"-2,0 0 2,0 0 1,0 0-1,0 0 0,0 0 1,46-33-1,-5 20 4,38-8-7,41-8 3,37-4 2,29-4-2,21-4 0,-4-9 0,-5-12 0,-24-8 0</inkml:trace>
    </iact:actionData>
  </iact:action>
  <iact:action type="add" startTime="123319">
    <iact:property name="dataType"/>
    <iact:actionData xml:id="d52">
      <inkml:trace xmlns:inkml="http://www.w3.org/2003/InkML" xml:id="stk52" contextRef="#ctx0" brushRef="#br0">16324 13716 0,'0'0'6,"0"0"3,0 0 1,74 4 0,18 9-1,32 3 0,16-3 1,22 3 0,11 1 0,14 0-1</inkml:trace>
    </iact:actionData>
  </iact:action>
  <iact:action type="add" startTime="125077">
    <iact:property name="dataType"/>
    <iact:actionData xml:id="d53">
      <inkml:trace xmlns:inkml="http://www.w3.org/2003/InkML" xml:id="stk53" contextRef="#ctx0" brushRef="#br0">14148 13584 0,'-46'21'8,"-36"16"2,-55 13-2,5-1 2,36-16 0,26-16 2,12-17-4,-8-13 2,-21-16 0,-25-16-1,9-17 1,12-21-1,21-20 0,20-30 1,38-16-1,36-37 1,51-42-2,45-16 2,12 12-1,25 33 0,1 42 1,-1 33 0,-12 41-1,4 33 1,4 25 0,12 33-1,30 46 0,-1 42 2,-16 36-1,-37 9-6,-38-9 5,-41-20 1,-45-17-1,-34-4 0,-32 21 2,-34 29-2,-37 16 0,-54 17 0,-107 17 0,-79-30 1,-58-53-1,-37-59 0,49-86 1,13-87-1</inkml:trace>
    </iact:actionData>
  </iact:action>
  <iact:action type="add" startTime="127584">
    <iact:property name="dataType"/>
    <iact:actionData xml:id="d54">
      <inkml:trace xmlns:inkml="http://www.w3.org/2003/InkML" xml:id="stk54" contextRef="#ctx0" brushRef="#br0">16295 13435 0,'0'0'8,"0"0"0,-41-4 1,12-5 1,0-3-1,0 0 0,-4-9 1,-13-12-1,-8-25 0,-16-33 0,20-25 2,30-13 1,28-7-2,38-30-3,24-20 4,21-5-2,25 18 0,8 36 1,4 29-1,9 34 1,-13 32-1,4 34 0,13 25 0,24 36 0,21 59 1,-20 46 0,-46 15-1,-37 5 0,-30 0 2,-28-4-3,-21-12 2,-20 8-2,-42 20 1,-54 1 2,-49-9-2,-42-37 1,-29-46-1,25-45 1,25-38-2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992">
    <iact:property name="dataType"/>
    <iact:actionData xml:id="d0">
      <inkml:trace xmlns:inkml="http://www.w3.org/2003/InkML" xml:id="stk0" contextRef="#ctx0" brushRef="#br0">16121 6674 0,'0'0'5,"0"0"-5,0 0 10,0 0 1,0 0-4,0 0 5,0 0-4,0 0 0,0 0 1,0 0 1,0 0-1,0 0 1,0 0-1,0 0 1,0 0-1,0 0 0,50-42 1,-38 42-1,5 0 1,4 0-1,3 0 0,10 0 1,11-4-1,9 0 0,4-4 1,4-1-1,-4 1 0,-9 0 2,1 0-2,-9-1 0,-3 1 0,-5 0 1,-4 0-1,-9-1 0,1 5 1,-4 0-1,3 0 0,-11 0 1,3 4-1,0 0 1,1 0-1,-1 0 0,5 0 0,-1 0 1,5 0 0,4 0-1,0 0 0,4 0 1,8-4-1,4-1 0,5 1 1,-9 0-1,4 0 0,1 0 1,-5 0-1,-4-5 1,0 5-1,-4 0 0,0 0 1,-4 0-1,0 0 0,-5 4 0,-3 0 1,-1 0 0,1 0-1,0 4 0,-1 0 1,5 0-1,-9 0 0,5 0 1,-1 1-1,9-1 0,-8 0 1,3 0-1,1 0 0,0 0 1,-1 0-1,-3 1 0,0-1 1,-1-4-1,9 0 0</inkml:trace>
    </iact:actionData>
  </iact:action>
  <iact:action type="add" startTime="25032">
    <iact:property name="dataType"/>
    <iact:actionData xml:id="d1">
      <inkml:trace xmlns:inkml="http://www.w3.org/2003/InkML" xml:id="stk1" contextRef="#ctx0" brushRef="#br0">13031 6641 0,'0'0'7,"0"0"2,0 0 3,0 0-5,0 0 2,0 0 1,0 0-1,45-13 0,-24 5 1,4 0-1,4-1 0,4 1 1,4 0-1,0 4 1,0 4 3,9 0-8,8 4 5,4 0-1,12 0 2,9-4-3,8-4 2,-13-4-1,-4-1 0,-3 5 1,-10 8-1,10 0 0,7 5 1,5 3-1,3-4 1,5-3-2,-8-5 2,-5-5-1,1 1 1,-9 0-2,0 4 2,1 4 0,7 5-1,0-1 0,1-4 0,-5-4 1,-4 0-1,-3-4 1,-6 0-1,-3 0 1,8-1-1,-8 5 0,4 5 1,8-1-1,0 4 1,-4 0-2,1-4 2,-10 1-1,-7-1 1,-9 0-1,-4-4 1,-8 0-2,0 0 2,-5 0-1,-3 0 1,-5 0-2,1 0 3,-5 4-3,0 0 2,1 0-1,-1 0 0,0 5 1,0-1-1,1 4 1,-1 5-1,0 4 0,5 4 1,-1 4-1,5 8 1,-1 8-1,-3 5 0,-1 4 1,0 0-1,-3-1 0,-5 1 1,-4-4-2,0 4 2,-4 0-1,0-1 1,-1 1-1,1-4 0,0 0 1,0-5 0,-4 1-1,-5 3 0,-3 1 1,-9 0-1,-4-1 0,-8-3 1,0-5-1,-5-7 0,1-10 1,-1-3 0,1-9-3,4-3 3,0-5 0,-1 0-1,-3 4 0,-9 1 0,-12 3 1,-8 0-1,-21-3 0,0-5 1,4-4 0,13-4-1,-1 0 0,1 4 1,-17 0-1,-21 0 1,-16-5-1,-9 1 1,13-4 0,8 0-3,13 4 3,-5 4-1,1-5 1,-1-3 1,9-4-4,8-5 5,4-3-5,4-1 3,4 0-1,-3 9 0,3-1 1,9 1-1,4-1 0,8 1 1,4-5-1,8-3 0,5-9 0,4-9 1,-1-7-1,14-9 0,-1 0 1,17 0-1,16-3 1,25-35 1,37-36-4,46-33 3,25-13-1,41-17 0,66-36 0</inkml:trace>
    </iact:actionData>
  </iact:action>
  <iact:action type="add" startTime="28033">
    <iact:property name="dataType"/>
    <iact:actionData xml:id="d2">
      <inkml:trace xmlns:inkml="http://www.w3.org/2003/InkML" xml:id="stk2" contextRef="#ctx0" brushRef="#br0">16365 7837 0,'0'0'7,"0"0"4,0 0-2,0 0 0,54 0-1,-12 0 2,15-4 0,14 0-1,-5 0 0,0 8 0,5 4 1,11 5 1,9-1-3,17 0 1,8-3 0,-9-1 1,5 0-1,-13 5 0</inkml:trace>
    </iact:actionData>
  </iact:action>
  <iact:action type="add" startTime="29857">
    <iact:property name="dataType"/>
    <iact:actionData xml:id="d3">
      <inkml:trace xmlns:inkml="http://www.w3.org/2003/InkML" xml:id="stk3" contextRef="#ctx0" brushRef="#br0">16787 8872 0,'0'0'7,"0"0"2,0 0 1,0 0-1,0 0 1,0 0-1,0 0 0,5-45 0,19 32 1,9 1 1,21 4-3,33 3 1,41 5 0,38 0 2,32-4-2,18-4 0,-5-9 0,-21-3 0</inkml:trace>
    </iact:actionData>
  </iact:action>
  <iact:action type="add" startTime="47534">
    <iact:property name="dataType"/>
    <iact:actionData xml:id="d4">
      <inkml:trace xmlns:inkml="http://www.w3.org/2003/InkML" xml:id="stk4" contextRef="#ctx0" brushRef="#br0">14144 6810 0,'0'0'2,"-83"0"0,-21 0 7,-20-4 1,13-4-1,20 0 1,0 4-1,-13-1 0,-8 5 1,9 0-1,20 0 1,25-4-1,21 0 0,16 4 1,13 0-1,8 0 0,0 0 1,0 0-1,0 0 0,0 0 0,120-25 1,-54 13 0,13-1-1,16 5 0,21 0 1,16 0-1,5-5 1,4 5-1,-9 0 0,9-1 0,-5-3 1,-12-5-1,-20 1 0,-17 3 0,-9 9 1,-7 4-1,3 4 1,9 0-1,12-4 0,-4 0 1,-4-4-1,-13 0 1,-12 4 1,-8 0-2,-8 4 1,-5 0-1,0 5 0,1-1 1,-1 0-1,5 5 1,-9-1-1,4 1 1,1-1-2,-1 5 2,0 3 0,1 5-1,3 8 2,-3 9-3,-1 16 1,-8 16 1,-8 9-1,-9 4 1,-7-8-2,-1-9 1,0-4 0,1-4 1,-1-8-1,-4 0 0,-4-9 1,-4-3-1,0-1 0,-9 1 1,-7-1-1,-5 0 2,-12 1-1,-13-1-2,-4-8 1,0-8 1,-4-8-1,0-5 1,-16 1-3,-29-1 6,-22 0-7,-15-7 4,12-5-1,-5-5 0,-8 5 1,-3 0-1,-9-4 0,-1 0 1,14 4 0,-5 0-1,4 4 0,9-8 0,20-4 1,21-9-1,13-3 0,16-5 3,12 0-4,4-4 2,5-4-1,4 0 0,0-5 1,-5 1-1,1 0 1,-1 0-2,1-5 3,0 5-3,8 0 2,8-5-1,8-7 0,13-5-1,4-8 2,4-13-1,4-8 0,1 9 2,-5 8-3,4 12 2,0 4-1,9 0 0,8-3 2,16-18-3,30-32 3,69-34-2,88-8 0</inkml:trace>
    </iact:actionData>
  </iact:action>
  <iact:action type="add" startTime="53018">
    <iact:property name="dataType"/>
    <iact:actionData xml:id="d5">
      <inkml:trace xmlns:inkml="http://www.w3.org/2003/InkML" xml:id="stk5" contextRef="#ctx0" brushRef="#br0">13482 6757 0,'0'0'2,"0"0"-1,0 0 9,62-9-1,37-16 0,38-20 1,61-34 0,17-12-1,-8 4 0,87-12 1,-33 28 0,41 13-2,115 9 2</inkml:trace>
    </iact:actionData>
  </iact:action>
  <iact:action type="add" startTime="63941">
    <iact:property name="dataType"/>
    <iact:actionData xml:id="d6">
      <inkml:trace xmlns:inkml="http://www.w3.org/2003/InkML" xml:id="stk6" contextRef="#ctx0" brushRef="#br0">19030 7808 0,'0'0'1,"41"13"2,21-1 6,58 0 1,46 1-1,53-9 1,17 4-1,33-8 0,20-8 1,-7 0-1,24-21 1,-25-4-1,-28-9 0</inkml:trace>
    </iact:actionData>
  </iact:action>
  <iact:action type="add" startTime="66572">
    <iact:property name="dataType"/>
    <iact:actionData xml:id="d7">
      <inkml:trace xmlns:inkml="http://www.w3.org/2003/InkML" xml:id="stk7" contextRef="#ctx0" brushRef="#br0">14094 7440 0,'0'0'7,"0"0"3,0 0-2,0 0 2,0 0-1,0 0 0,0 0 0,0 0 1,0 0-1,0 0 0,0 0 1,-41-29-1,36 29 0,1 0 1,-4 0-1,0 0 1,0 0-1,-1 0 1,-3-4-1,-1-1 0,-3 1 1,-1 0-1,1 0 1,-1 0-1,1 0 0,3 4 2,1 0-1,-1 0-3,1 0 3,4 0-1,-1 0 0,1 0 1,-4 0 1,-1-4-4,1 4 3,0 0 2,-1 0-5,5-5 3,-13 1-2,5 0 2,-5 0-1,-4 0 0,0 0 3,5 0-2,-5-1-3,0-3 4,4 0-3,1 0 3,-1 3-4,-4 1 5,0 0-5,0 4 3,-12 0-1,-4 0 0,-13 4 1,-4 0-1,-4 1 2,0-1-3,4 0 3,8-4-3,9 0 3,0 0-4,8-4 5,-1 4-5,10 0 3,-9 0-1,-1 4 0,-3 0 0,-12 0 1,-9 4-1,-9 1 2,-7-1-4,-1-4 5,9-4-5,8 0 4,9 0-3,7 0 3,5 0-3,0 0 3,-4 4-4,-1 5 3,1-1 1,-13 0-4,0 5 6,-8-5-6,0 0 2,4-4 1,4 0-2,5 1 5,7-5-6,5 0 1,0 0 3,4 0-3,0 4 3,0 0-4,-5 0 3,-3 4 0,-5 1-1,-7-1 1,-9 4-2,0 1 1,-13-1 1,1 0-1,-1 1 4,5-1-6,8-3 2,4-1 0,-4 4 0,-13 5 1,-24 8 1,-13 4-4,1 4 3,7-4-1,9 4 1,-8 8-2,-26 13 2,-20 4-1,5-8 1,24-13-2,12 0 2,-4-4 0,-12 1 0,-4-5-2,0-5 4,8 1-4,8 0 1,-8 4-1,-17 4 4,-3 0-5,7 0 2,9 5 2,-4 7-3,-21 13 2,-8 4-1,4-4 1,16-8-1,9-5 0,0-3 1,-9-5-1,13-8 0,4-4 1,17-4 1,-1-1-4,-12-3 4,-4-1-2,4-7-1,9-1 3,8 0-3,3 5 4,-3 3-5,-13 1 2,-3 4 0,-5-1 1,16 1 0,13 0-1,8 4 0,-8 12-1,-16 12 2,-9 9 0,0 0-1,17-4 0,16-4 0,9-5 3,-1 1-4,9 0 1,-9-5 0,-7 0 1,-1-3 0,0-1-1,9 0 0,8-4 0,16-4 0,17-4 1,0 0 1,8 8-2,8 4 0,1 9-2,-1 12 3,9 16-1</inkml:trace>
    </iact:actionData>
  </iact:action>
  <iact:action type="add" startTime="68657">
    <iact:property name="dataType"/>
    <iact:actionData xml:id="d8">
      <inkml:trace xmlns:inkml="http://www.w3.org/2003/InkML" xml:id="stk8" contextRef="#ctx0" brushRef="#br0">1980 11741 0,'0'0'5,"0"0"6,0 0-4,0 0 3</inkml:trace>
    </iact:actionData>
  </iact:action>
  <iact:action type="add" startTime="68803">
    <iact:property name="dataType"/>
    <iact:actionData xml:id="d9">
      <inkml:trace xmlns:inkml="http://www.w3.org/2003/InkML" xml:id="stk9" contextRef="#ctx0" brushRef="#br0">3411 12661 0,'0'0'8,"0"0"0,0 0 2,0 0-1,0 0 1,0 41-1,0-37 0,0-4 1,0 0-1,0 0 0,0 0 1,50-120-1,49-50 1,59-120 0,48-124-2</inkml:trace>
    </iact:actionData>
  </iact:action>
  <iact:action type="add" startTime="73736">
    <iact:property name="dataType"/>
    <iact:actionData xml:id="d10">
      <inkml:trace xmlns:inkml="http://www.w3.org/2003/InkML" xml:id="stk10" contextRef="#ctx0" brushRef="#br0">1980 14433 0,'0'0'3,"0"0"2</inkml:trace>
    </iact:actionData>
  </iact:action>
  <iact:action type="add" startTime="73846">
    <iact:property name="dataType"/>
    <iact:actionData xml:id="d11">
      <inkml:trace xmlns:inkml="http://www.w3.org/2003/InkML" xml:id="stk11" contextRef="#ctx0" brushRef="#br0">3411 14375 0,'0'0'9,"0"0"-2,0 0 2,50 4 1,29 4-1,24 0 0,21-3 1,0-1 0,17 0-1,16 0 0,9 4 1,7 0-1,1 1 1,0-1-1,0 0 0,-17 1 1,-21-5-1,-3 0 0,8 4 1,7 0 0,10 1-2,-1-1 2,17 4-1,-1-3 1,1-1-1,4-4 0,-4 0 1,0 0-1,-9 1 0,-12-1 1,4 4-1,9 4 1,4 1-1,12-1 0,-4-3 1,-1-1-1,-3-4 0,-8-4 1,-5-4-1,0 4 0,1 0 0,-13 0 1,-17-4 0,1 4-1,7 0 0,22 0 1,-9-4-1,12-1 0,13-7 1,12-5-1,13-7 1,12-5-1,-4-5 0,-16 1 0,-17 8 1,-9 9-1,-7 4 0,7 7 1,1 5-1,8 0 0,4 5 1,8-1-1,13 0 1,8 0-2,-8 0 2,3 0 0,14 9-1,-13-1 0,-1 5 1,14 3-1,-9 1 0,-4 0 1,12-1-1,4 1 0,-8-8 1,9 3-1,8-3 0,-9-5 1,-4-4-1,5 4 0,-17-4 1,-5 1-1,1 3 1,-13 0-1,-8 0 0,0 5 0,0-1 1,-4-4-1,-4 1 0,4-1 1,8-4-1,-4 0 0,4 0 1,1 1-1,7-5 0,1 4 1,-1-4-1,5 0 0,-5-4 1,0-1-1,-3-3 1,-5 0-1,-4 0 1,-4-1-1,-8 5 0,3 0 0,5 4 1,4 0-1,21 0 0,8 4 1,-4-4-1,-13-4 0,-12 4 1,-20-4-1,-17 4 3,-13 4-3,0 4 0,-28 1 0,-13-1 2,-8-8-3,3-4 1</inkml:trace>
    </iact:actionData>
  </iact:action>
  <iact:action type="add" startTime="79325">
    <iact:property name="dataType"/>
    <iact:actionData xml:id="d12">
      <inkml:trace xmlns:inkml="http://www.w3.org/2003/InkML" xml:id="stk12" contextRef="#ctx0" brushRef="#br0">3411 13435 0,'0'0'4,"0"0"-4,0 0 10,100 0-2,7-4 1,42 0 1,25 8 0,20 8-1,1 9 0,-5 8 0,5 4 1,-5 4-1,-20-12 0,-34-13 0</inkml:trace>
    </iact:actionData>
  </iact:action>
  <iact:action type="add" startTime="79843">
    <iact:property name="dataType"/>
    <iact:actionData xml:id="d13">
      <inkml:trace xmlns:inkml="http://www.w3.org/2003/InkML" xml:id="stk13" contextRef="#ctx0" brushRef="#br0">7052 11804 0,'0'0'8,"0"0"2,0 0-1,-54-17-1,17 9 1,-17-1 3,-16 5-5,-9 8 5,1 9-4,-1 20 3,9 17-4,16 12 2,21 12 0,33-3 1,25 11-1,37 1 1,33-16-1,-4-30 0,-16-29 0,-9-16 1,12-21-1,13-17 0,9-20 1,-13-17-1,-34-4 0,-36 4 1,-30-12-1,-28-21 0,-17-12 1,-12 8-1,-17 29 1,-25 37-1,-4 37 0,-12 34 0</inkml:trace>
    </iact:actionData>
  </iact:action>
  <iact:action type="add" startTime="93600">
    <iact:property name="dataType"/>
    <iact:actionData xml:id="d14">
      <inkml:trace xmlns:inkml="http://www.w3.org/2003/InkML" xml:id="stk14" contextRef="#ctx0" brushRef="#br0">13010 13422 0,'0'0'4,"0"0"-3,0 0 8,0 0-1,0 0 2,0 0-1,0 0 0,50 9 1,-26-5-1,5 0 1,9-4-1,-1 4 0,0 0 1,0-4-1,9 0 0,4 0 1,16 0-1,25-4 1,12 0 1,1 0-2,-9 4 1,-12 0-1,-9 0 1,25-4-1,17-5 1,21-3-1,-5 0 0,-24 3 1,-21 5-2,-9 0 2,5 0-1,16-4 1,9-1 0,-1 5-1,-12 0 0,-12 4 0,0 0 0,8 0 0,17-4 1,7 0-1,10 0 2,-22-1-3,-16 1 2,-9 0-1,5 4 0,17-4 0,3 0 1,13 0-1,-5 0 0,-11-1 2,-5 5-3,-8 0 2,12 0-1,9 0 0,3 0 1,-3 5-1,-13-1 0,-4 0 0,4 0 2,13 0-3,8-4 2,8-4-1,-8 4 0,-9 0 1,-3 0-1,7-4 2,5 0-4,8 0 3,-20 4 0,-9 0-2,-12 0 2,4 4-1,8-4 1,21-4-1,12-5 1,8-3-2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05">
    <iact:property name="dataType"/>
    <iact:actionData xml:id="d0">
      <inkml:trace xmlns:inkml="http://www.w3.org/2003/InkML" xml:id="stk0" contextRef="#ctx0" brushRef="#br0">4057 9626 0,'0'0'1,"0"0"3,-25 78 5,8 34-1,1 70 2,12 42 1,8 16-1,-4 13-1,8 36 1,9 30-1,-9 58 1,8 70-1,1 58 2,-9 71-3,9 8 1,-1-38 1,13-61-1,17-34 0,28-29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8">
    <iact:property name="dataType"/>
    <iact:actionData xml:id="d0">
      <inkml:trace xmlns:inkml="http://www.w3.org/2003/InkML" xml:id="stk0" contextRef="#ctx0" brushRef="#br0">4512 5121 0,'0'0'2,"0"0"-1,0 0 9,0 0 1,0 0-3,0 0 1,0 0 0,16 104 1,1 28-1,-9 96 1,9 91 2,-9 70-3,-16 66-1,0 9 2,-17 45 0,-8-29-1,8-28 1,-4 32 0,-8-28-2,28-17 1,9-25 1,33-29-1,17-42 0,0-61 2,16-9-2,4 0-1</inkml:trace>
    </iact:actionData>
  </iact:action>
  <iact:action type="add" startTime="24044">
    <iact:property name="dataType"/>
    <iact:actionData xml:id="d1">
      <inkml:trace xmlns:inkml="http://www.w3.org/2003/InkML" xml:id="stk1" contextRef="#ctx0" brushRef="#br0">8422 5543 0,'0'0'2,"0"0"0,0 0 8,0 0-1,0 0 1,0 0-1,0 0 1,0 0-1,0 0 0,0 0 0,0 0 1,78 25-1,1-21 1,20 1-1,21 7 0,13 5 2,16-1-1,-1-8 0,1-3-1,-16-5 0,-13-5 1,-4-3-1,20-4 1,5-9-1,-9 0 2,-20 13-3,-21 4 1,-4 4 0,0 0 0,4-4 1,4 0-1,-4-5 1,-8 5-1,-9 4 1,5 4-2,8 0 2,8-4-1,8-4 0,-3 0 1,-9 0-1,-21 0 2,-8 4-3,-8 4 2,4 4-1,4 5 0,12 3 0,9-3 1,12-5 0,0-4-2,0 0 3,-8 0-3,-8 5 2,-5 7-1,1 1 0,3-5 1,5-4-1,8-3 2,4-5-4,9 4 3,-1 4-1,1 0 0,-1 1 1,5-5-1,-5-4 1,-4 0-1,-8 0 1,-4 4-1,-4 4 0,0 0 0,0 1 1,3-1-1,10-4 2,-5-4 0,0 0-4,0 4 0,-4 0 2,-1 5 1,5-1-1,0 0 0,1 1 1,-1-1 0,-9-4-2,-3 0 3,-1-4-3,1 0 2,0 4 0,12 0-1,0 1 0,4-5 0,0 0 0,0 0 0,0 0 1,-12 4-1,12 4 4,9 4-7,3-3 3,9-5 1,8 0-1,9 0 1,7 4 0,13-3-2,1-1 2,-6-4-2,-3 0 3,0 4-3,-8-4 2,-5-4 0,-8-5-1,-8 1 0,-4 4 1,-1 0-2,-3 0 1,8-5 1,-5-3-1,-15 0 1,-18-1-1,-12 5 1,-8 0-1,-8-5 1,-4 1-2,-1-9 2,1-8 1,3-12-4,-3-17 3,-9-13-1,-16 5 1,-9 4-1,-8 4 1,-4 8-1,0 5 1,0 3 0,0 9-1,0 0 0,4 4 0,0 0 0,1 0 0,-1 4 1,0 0 0,0 5-1,-4 3 0,0 5 0,0-1 1,0 5 0,0 0-3,-4-5 4,-4 1-2,-9-9 0,-12-12 1,-16-12-1,-26-5 0,1 4 0,-13 5 1,9 8-1,-9 0 0,-12 0 0,-9-1 1,-7 5-1,-5 9 1,0 3-1,-8 5 0,-4-5 1,-1 5-1,1-1 0,-4 5 2,-1 4-3,1 4 1,8 0 2,4-4-2,12 4-1,-3 0 2,-5 4-1,4-4 1,-8-4-1,12 4 0,1-8 1,-9 8-1,-12 0 1,-9 0-2,-3-9 2,-1 9-1,-12 9 1,0-1-1,-5-4 0,1 4 1,12 1-1,1-1 0,-9 0 0,8-4 1,0-4 0,4 0-2,-8 0 2,-8 0-1,0 0 1,4-4-1,4 4 0,0 4 2,4 0-3,13-4 2,20-4-1,13 0 0,-1 4 4,-3 4-5,-17 5-1,-4-5 3,4 0-2,21 0 2,8 4-1,16 1 1,-12 3 0,4 0-2,1-3 2,3-5-1,5 0 1,7-4-1,5 0 0,4 0 0,-4 4 1,-8 0 0,-13 4-1,-8 5 0,-4-5 0,0 0 1,12-3-1,0 3 1,9 0-1,0 0 0,-9 9 0,-17 4 1,-15 4 0,-14 4-2,9 0 2,17-5-2,4 1 2,-1 4 0,-11 8-1,-1 1 0,4-9 0,21-13 1,9-3-1,3-1 1,-3 5-1,-5-1 1,-8 5-1,-4-5 0,8 1 1,13-9-1,16-4-1,16-4 2,5 0-1,8-4 1,4 0-1,5 0 1,3 4-1,0 0 1,5 0-2,4 0 2,-1 0 0,-3 4-1,0 4 0,-5 5 0,-4 8 1,1 8 0,-5 12-2,4 5 2,9 3-1,-5 5 1,5 0 0,4 4-2,-1 0 2,1-4-1,4-9 0,0-3 1,4-9 0,0-9-2,4-3 4,0-4-5,4-5 3,1 1 0,7-1-2,13 5 1</inkml:trace>
    </iact:actionData>
  </iact:action>
  <iact:action type="add" startTime="28277">
    <iact:property name="dataType"/>
    <iact:actionData xml:id="d2">
      <inkml:trace xmlns:inkml="http://www.w3.org/2003/InkML" xml:id="stk2" contextRef="#ctx0" brushRef="#br0">8037 4649 0,'0'0'6,"0"0"3,0 0 1,0 0 0,0 0-1,0 0 0,0 0 1,0 0-1,0 0 0,0 0 1,0 0-1,62-8 1,-29 0-1,4-1 1,5 5-1,11 0 0,1 0 1,4 0-1,8 4 0,5 0 2,7-4-3,1-5 2,4-3-1,-5-1 1,5 1-1,0 8 0,0 4 0,-1 4 1,5 0 0,-4-4-2,4 0 2,-9-8-1,5 0 1,0-1-1,0 9 1,8 0-1,4 4 0,12-4 2,17 0-2,25 5 1,38-5-1,44 12 0,59-8 0,62-16 0</inkml:trace>
    </iact:actionData>
  </iact:action>
  <iact:action type="add" startTime="30167">
    <iact:property name="dataType"/>
    <iact:actionData xml:id="d3">
      <inkml:trace xmlns:inkml="http://www.w3.org/2003/InkML" xml:id="stk3" contextRef="#ctx0" brushRef="#br0">21500 3403 0,'0'0'9,"0"0"-2,0 0 3,70 50-1,1-9 1,15 17-1,14-8 0,11-1 2,1-16 0,0-8-1,-9-16-1,-8-1 0,-8 0 0,-16-8 0,-22 8 2,-16-8-3</inkml:trace>
    </iact:actionData>
  </iact:action>
  <iact:action type="add" startTime="30409">
    <iact:property name="dataType"/>
    <iact:actionData xml:id="d4">
      <inkml:trace xmlns:inkml="http://www.w3.org/2003/InkML" xml:id="stk4" contextRef="#ctx0" brushRef="#br0">22369 3751 0,'0'0'8,"0"0"2,0 0-1,0 66 1,0 0-1,0 50 0,0 25 0,8 8 2,9-29-3,-1-41 2,-8-34-1,-12-16 1,-16-12-1,-18-9 0,-16-8 1,-16-8-1,-17-9 0,-8-4 0,0 5 1,16 12-1,21 8 0,25 4 1,21 5-1,12-13 0,50 45 1,49 1-1,70 12 1,38-13 0,-12-20-2,-26-21 2,-7-20-1,-5-17 0,-33-5 1,-29-7-2</inkml:trace>
    </iact:actionData>
  </iact:action>
  <iact:action type="add" startTime="30831">
    <iact:property name="dataType"/>
    <iact:actionData xml:id="d5">
      <inkml:trace xmlns:inkml="http://www.w3.org/2003/InkML" xml:id="stk5" contextRef="#ctx0" brushRef="#br0">23453 3477 0,'0'0'6,"0"0"3,0 0 1,0 0-1,0 50 1,8 25-1,13 65 0,12 51 2,8 8 0,9-34 0,-5-57-4,-8-46 3,-12-25-1,-8-16 0,-9-13 0</inkml:trace>
    </iact:actionData>
  </iact:action>
  <iact:action type="add" startTime="31017">
    <iact:property name="dataType"/>
    <iact:actionData xml:id="d6">
      <inkml:trace xmlns:inkml="http://www.w3.org/2003/InkML" xml:id="stk6" contextRef="#ctx0" brushRef="#br0">23540 3916 0,'0'-58'7,"0"-16"2,8-17 2,8 0-3,17 16 2,13 17 0,12 25 1,4 16 0,4 17-4,17 34 3,12 32-1,21 33 1,-4 17 1,-9 17-3,-28-1 2,-34-16-2,-29-17 2,-24-8-2,-38-16 1,-45-5 1,-46-12 0,-36-20-1,7-18 0,42-24 2,37-12-3</inkml:trace>
    </iact:actionData>
  </iact:action>
  <iact:action type="add" startTime="53908">
    <iact:property name="dataType"/>
    <iact:actionData xml:id="d7">
      <inkml:trace xmlns:inkml="http://www.w3.org/2003/InkML" xml:id="stk7" contextRef="#ctx0" brushRef="#br0">6978 4877 0,'0'0'1,"0"0"3,0 0 6,0 0-2,0 0 2,0 0-1,0 0 1,0 0-1,0 0 1,0 0-1,0 0 0,0 0 0,0 0 1,0 0-1,-42 41 0,38 1 1,-4 11-1,0 1 0,4 4 1,-1 0-1,5 8 1,-4 17 0,0 25-1,-12 16 0,3 17 0,1 12 1,-9 17-1,0 4 0,-3 0 0,-1-5 1,-4-11-1,-4-1 1,-5 5-1,5 3 1,0 13-1,8 4 0,1 25 1,-5 21-1,8-17 0,9 5 0,-9-5 1,0-13-1,0 9 0,-7 9 1,-1 7-1,8 13 1,4 13-1,5-9 0,8 0 1,4 4-1,0 21 0,8 8 1,0-3-1</inkml:trace>
    </iact:actionData>
  </iact:action>
  <iact:action type="add" startTime="92880">
    <iact:property name="dataType"/>
    <iact:actionData xml:id="d8">
      <inkml:trace xmlns:inkml="http://www.w3.org/2003/InkML" xml:id="stk8" contextRef="#ctx0" brushRef="#br0">18860 6086 0,'0'0'1,"0"0"1,0 0 8,0 0-1,0 0 0,0 0 1,-62 0-1,12-4 1,-7 0-1,-18 4 0,-28 0 0,-34 8 2,-20 4-3,4 1 2,16 3 0,17-3-1,-4-1 0,-4 0 1,8-3-1,21-9 0,20-4 1,13-9-1,4-3 0,4-5 1,-8-4-1,-13-8 0,-4-17 1,1-16-1,7-13 0,13-3 1,12-1-1,9 8 1,4 9-1,8 8 0,4 8 1,8 5-1,9-1 1,-4 1-1,8-5 0,8-8 0,12-8 1,9-13-1,17 0 1,-5 5-1,8 12 0,9 4 1,4 8-1,4 1 0,8 7 1,17 5-2,25 0 2,20-1 0,9 1-1,-9 12 0,-12 13 0,-4 8 1,4 4-1,-4 0 1,0 4-1,-13 4 0,5 13 1,16 12-1,8 17 0,17 16 1,-12 13-1,-17 12 0,-21 0 1,-12-4-1,-12-9 0,-9-11 0,-8-9 1,-9-9-1,-16 1 1,-20 8-1,-21 4 1,-34 29-1,-65 33 0,-51-4 0,-32-12 1,-4-29-1,24-26 0</inkml:trace>
    </iact:actionData>
  </iact:action>
  <iact:action type="add" startTime="95884">
    <iact:property name="dataType"/>
    <iact:actionData xml:id="d9">
      <inkml:trace xmlns:inkml="http://www.w3.org/2003/InkML" xml:id="stk9" contextRef="#ctx0" brushRef="#br0">16994 5647 0,'0'0'7,"0"0"2,0 0 1,0 0-1,0 0 0,0 0 1,0 0-1,0 0 0,0 0 1,0 0-1,0 0 0,0 0 1,0 0-1,0 0 1,0 0-1,0 0 0,66 33 0,-8-33 1,17-4-1,8-9 0,-5 1 1,-12 4-1,-12 4 2,-4 4-3,-1 4 2,9 0-1,9-4 1,15-4-1,14-4 0,-1-1 1,-8 1-1,-13 4 0,-8 4 1,0 4-1</inkml:trace>
    </iact:actionData>
  </iact:action>
  <iact:action type="add" startTime="111107">
    <iact:property name="dataType"/>
    <iact:actionData xml:id="d10">
      <inkml:trace xmlns:inkml="http://www.w3.org/2003/InkML" xml:id="stk10" contextRef="#ctx0" brushRef="#br0">18678 5502 0,'0'0'2,"0"0"1,0 0 6,0 0 0,0 0 1,0 0-1,-41 29 0,28-21 1,-11 1-1,3-1 0,4-4 1,1 0-1,-1-4 0,1 0 1,-5 4-1,-8 0 1,-12 5-1,-13 7 0,-16 5 1,-9 0 0,0-1 2,9-3-3,8-5 0,12-3 1,13-5-1,4-4 0,8-4 0,-4-1 0,0 1 0,-4 4 1,-8 0-1,-9 4 1,-12 5-1,-12-1 2,-1 0-3,5-4 1,4-8 0,3-4 0,6-9 1,3-3 0,4-5 0,0-4-1,5 0 1,-1 0-2,5 4 2,0 0-1,3 0 1,1 1 1,4-1-4,0 0 4,8 0-3,9-4 2,7 0-2,9-4 1,13-17 0,12-16 1,16-8 1,21-5-3,29-4 3,29 0-3,29 0 1,21 9 1,-5 24-1,-4 17 1,-12 12-1,-4 9 1,-17 12-3,5 17 3,3 16-1,1 16 1,-13 13 0,-21 9-1,-20 3 2,-25-3-3,-16-5 1,-13-8 2,-13-8-3,-8-9 0,-8-4 1,-24 13 1,-51 33 0,-128 62 0,-103 29-1,4-25 1,29-38-1,74-48 1</inkml:trace>
    </iact:actionData>
  </iact:action>
  <iact:action type="add" startTime="113787">
    <iact:property name="dataType"/>
    <iact:actionData xml:id="d11">
      <inkml:trace xmlns:inkml="http://www.w3.org/2003/InkML" xml:id="stk11" contextRef="#ctx0" brushRef="#br0">21276 5241 0,'0'0'7,"0"0"2,0 0 0,0 0 1,0 0-1,0 0 1,0 0-1,67 0 1,-9-4-1,28-8 0,34-1 1,50-7 0,53-1 2,46 4-6,54-3 4,41-9-1,29 4 0,21-8 1,16-9-1,9-7 0,-13-5 0</inkml:trace>
    </iact:actionData>
  </iact:action>
  <iact:action type="add" startTime="122779">
    <iact:property name="dataType"/>
    <iact:actionData xml:id="d12">
      <inkml:trace xmlns:inkml="http://www.w3.org/2003/InkML" xml:id="stk12" contextRef="#ctx0" brushRef="#br0">8529 6500 0,'0'0'1,"0"0"1,0 0 8,0 0-1,0 0 1,0 0-1,0 0 0,0 0 0,0 0 1,0 0-1,0 0 1,0 0-1,42 0 0,-9 0 1,12 0-1,13 0 1,4 0-1,0 0 0,-4 0 0,0 4 0,0 0 2,8 0-2,9-4 0,12 0 1,12-8-1,0 0 0,-4-1 0,-12 5 1,-8 4-1,-1 4 1,5 1-1,16-5 0,8-9 0,-3-3 1,-5-1-1,-8 5 1,-5 4-1,-11 0 0,3 0 1,9-5-1,4-3 0,-4 0 0,-5-5 1,-8 5-1,-12 3 1,-4 5-1,0 4 0,4 0 0,4-4 1,17 0-1,-5-4 1,5-5-1,-5-3 0,-8 3 1,-12 5-1,-8 4 0,-1 4 1,1 0-1,7 4 1,14 0-1,3-4 0,13-4 0,4-4 0,-5-1 1,-7 5 0,-13 4-1,-4 4 0,4 5 0,8 3 1,9-4-1,12 1 1,0-9-1,4 0 0,-8 0 1,-4 0-1,-1 8 0,5 0 1,13 1-1,3-5 0,9-8 0,4-1 1,-5 1-1,30-4 1,37-13-1,41-20 0</inkml:trace>
    </iact:actionData>
  </iact:action>
  <iact:action type="add" startTime="132125">
    <iact:property name="dataType"/>
    <iact:actionData xml:id="d13">
      <inkml:trace xmlns:inkml="http://www.w3.org/2003/InkML" xml:id="stk13" contextRef="#ctx0" brushRef="#br0">8600 7510 0,'0'0'2,"0"0"1,0 0 6,0 0 0,0 0 1,0 0-1,0 0 0,0 0 1,0 0-1,0 0 0,62-12 1,-17 8-1,25-1 0,30 5 1,32 0-1,34 5 2,16-5-1,20-9 0,9-7-1,21-9 1,0 4 0,8-8-1,0 4 0,0 13 1,16-5 0,9 13-3,33 17 3</inkml:trace>
    </iact:actionData>
  </iact:action>
  <iact:action type="add" startTime="137050">
    <iact:property name="dataType"/>
    <iact:actionData xml:id="d14">
      <inkml:trace xmlns:inkml="http://www.w3.org/2003/InkML" xml:id="stk14" contextRef="#ctx0" brushRef="#br0">12480 8458 0,'0'0'2,"0"0"1,0 0 13,54-16-14,-37 16 7,3 0 1,5 0-1,4 4 1,8 0-1,9 0 0,12-4 1,8 0 0,9-4-1,-5 0 3,-8 0-2,-8 4 0,-5 0-1,1 4 1,0 4-1,-1 0 0,5 1 3,0-1-3,0-4-1,8-4 1,-13 0 0,1-4 0,0 0 0,-5 0 1,-3-1-1,-1 1 2,-4 0-4,-8 4 4,0 0-2,-4 0 0,0 0 1,0 0-1,4 4 0,0 0 0,-1 1 2,1-1-3,5 0 1,3-4 1,0 0-1,4 0 0,5-4 1,-5 0 1,5-5-4,-5 1 3,-4 0-1,1 4 1,-5-1-1,0 1 0,0 4 1,0 0-1,0 0 2,4 4-3,5 1-1,3-1 2,5 0 0,0 0 1,-1-4-1,-3-4 0,3 0 1,1 0-1,0-5 0,-5 1 0,-3 4 1,-9 0-1,0 0 0,-4 4 1,4 0-1,4 4 0,4 0 1,5 0-1,8 0 0,4 0 1,0-4-1,-1-4 0,6-4 0,-6 0 1,-3-1-1,-4 1 1,-5 4-1,-3 4 0,7 0 1,1 4-1,16 0 1,9 0-1,3-4 0,1-4 0,-5-4 1,-3 0-1,-1 4 0,13 4 3,33-5-5,53-11 3,67-26-1</inkml:trace>
    </iact:actionData>
  </iact:action>
  <iact:action type="add" startTime="139649">
    <iact:property name="dataType"/>
    <iact:actionData xml:id="d15">
      <inkml:trace xmlns:inkml="http://www.w3.org/2003/InkML" xml:id="stk15" contextRef="#ctx0" brushRef="#br0">17056 8537 0,'0'0'7,"0"0"2,0 0 1,0 0-2,0 0 2,0 0-1,0 0 1,-53-33-1,-5 16 1,-29 1-1,-13-1 1,5 0-2,8-3 4,9-5-3,16 0 0,8-4 0,4 0 1,5-8-2,8-9 2,-1-16-1,9-21 1,5-16-1,3-9 0,8 5 1,13-1-1,13-7 1,8-14 0,16-3-1,21 4 0,16 16 0,30 9 0,16 20 1,12 29-1,0 30 0,5 32 1,12 54-1,8 59 1,-29 65-1,-37 38 0,-29 16 1,-37 33-1,-41-12 1,-38-4-1,-41-29 0,-13-70 1,5-63-1,-13-45 0,-4-42 1,-29-37 0</inkml:trace>
    </iact:actionData>
  </iact:action>
  <iact:action type="add" startTime="143786">
    <iact:property name="dataType"/>
    <iact:actionData xml:id="d16">
      <inkml:trace xmlns:inkml="http://www.w3.org/2003/InkML" xml:id="stk16" contextRef="#ctx0" brushRef="#br0">15294 8375 0,'0'0'2,"0"0"2,0 0 13,0 0-17,-46 17 10,1 0-1,-13 7 1,-4-3-1,4-4 0,-4-1 1,-17 5-1,-20 0 2,-25-1-3,8-11 2,21-9-1,16-9 0,17-3 1,8-5-1,5 1 0,3-1 1,1-4-1,3 1 0,1-5 1,4 0-1,4-4 0,-1 0 1,6-4 1,3 0-4,8 0 3,9-13-1,12-12 1,13-33-2,12-21 2,-1-4-1,6 9 1,-1 12 0,8 12-1,5 17 1,16 3-1,25 5 0,16 0 1,17 5-1,4 11 1,8 13 0,5 13-1,4 7-1,-5 9 1,1 13 3,-1 20-4,13 17 1,-4 3 1,-13 1 0,-16-4-2,-21 0 2,-12 4-1,-17 8 0,-16 0 1,-21-4-1,-25 0 0,-25 20 1,-61 47 0,-129 69-2,-124 21 1,-87-28 1,24-51-1,63-53 1,66-33-1,75-21 2</inkml:trace>
    </iact:actionData>
  </iact:action>
  <iact:action type="add" startTime="155344">
    <iact:property name="dataType"/>
    <iact:actionData xml:id="d17">
      <inkml:trace xmlns:inkml="http://www.w3.org/2003/InkML" xml:id="stk17" contextRef="#ctx0" brushRef="#br0">11880 9588 0,'0'0'2,"0"0"0,0 0 16,0 0-17,0 0 7,0 0 2,0 0 0,0 0-1,63-12 0,-14 12 1,22 4-1,15 4 0,14 1 1,-1-1 0,-4 0 1,-4 9 0</inkml:trace>
    </iact:actionData>
  </iact:action>
  <iact:action type="add" startTime="156086">
    <iact:property name="dataType"/>
    <iact:actionData xml:id="d18">
      <inkml:trace xmlns:inkml="http://www.w3.org/2003/InkML" xml:id="stk18" contextRef="#ctx0" brushRef="#br0">8459 9605 0,'0'0'6,"0"0"6,0 0-5,0 0 3,54-25-1,16 21 0,38-4 1,24 0-1,0 3 2,1 5-1,-1 5 1,9 3-3,8 4 2,16 5-1,21 3 1,38 5 1,24-8-3,42-9 1</inkml:trace>
    </iact:actionData>
  </iact:action>
  <iact:action type="add" startTime="158032">
    <iact:property name="dataType"/>
    <iact:actionData xml:id="d19">
      <inkml:trace xmlns:inkml="http://www.w3.org/2003/InkML" xml:id="stk19" contextRef="#ctx0" brushRef="#br0">9853 7369 0,'0'0'7,"0"0"3,0 0-1,0 0 0,0 0 1,0 0-1,0 0 1,0 0-2,0 0 2,-16-41-1,12 41 1,-5 0-1,-3 0 0,12 0 1,-75 12-1,1-3 1,-21-1-1,0-4 0,8 0 1,4 4 0,-4 1-1,-4-5 0,0-4 0,-12-8 1,12-9-1,8-8 0,12-8 1,18-4-1,11-5 0,9-3 1,13-5-1,7-4 1,9 1-1,12-5 0,17-5 0,29-3 1,29 0-1,32 4 1,43 4-1,20 8 1,12 13-1,0 12 0,-4 13 1,-8 8-1,-4 12 0,12 8 0,-4 13 1,-8 17-1,8 16 1,-21 8-1,-7 9 0,-10 4 1,-28-4-1,-21-9 1,-24-8-1,-26-8 0,-20-4 0,-25-5 1,-37 13-1,-87 41 0,-120 34 1,-92-13 0,1-41-1,95-63 0,46-32 0</inkml:trace>
    </iact:actionData>
  </iact:action>
  <iact:action type="add" startTime="159991">
    <iact:property name="dataType"/>
    <iact:actionData xml:id="d20">
      <inkml:trace xmlns:inkml="http://www.w3.org/2003/InkML" xml:id="stk20" contextRef="#ctx0" brushRef="#br0">7077 6322 0,'0'0'6,"0"0"10,0 0-12,0 0 4,0 0 2,87 8-1,-17-16 0,13 0 1,4 3-1,4 1 0,0 0 2,12-4-2,5 0 0,-5-1-1,-3 1 3,-9 4-2,-4 0 0,4-5 1,0-11-1,4-9 0</inkml:trace>
    </iact:actionData>
  </iact:action>
  <iact:action type="add" startTime="160289">
    <iact:property name="dataType"/>
    <iact:actionData xml:id="d21">
      <inkml:trace xmlns:inkml="http://www.w3.org/2003/InkML" xml:id="stk21" contextRef="#ctx0" brushRef="#br0">8182 5647 0,'0'0'19,"0"0"-17,0 0 4,0 0 2,0 0 1,0 0 1,66 70-1,21-20 0,20 12 1,-7 0-1,-26-8 1,-28-8-1,-38-5 1,-37 21-1,-83 62 0,-99 50 0,-20-4 1,53-54-1,70-42 0</inkml:trace>
    </iact:actionData>
  </iact:action>
  <iact:action type="add" startTime="170097">
    <iact:property name="dataType"/>
    <iact:actionData xml:id="d22">
      <inkml:trace xmlns:inkml="http://www.w3.org/2003/InkML" xml:id="stk22" contextRef="#ctx0" brushRef="#br0">6692 9299 0,'0'0'1,"0"0"2,0 0 6,0 0 0,42-9 1,-13 5-1,4 4 1,12 0-2,13-4 2,17 0 0,20-8-1,12-1 2,1 5-3,-17 4 1,0 8 1,-8 4-1,-5-4 0,-3 0 1,-9-4 0,0 0-2,-4-4 2,0-4 0,0-9-1,5-7 0,-5-14 0,-9-3 0</inkml:trace>
    </iact:actionData>
  </iact:action>
  <iact:action type="add" startTime="170401">
    <iact:property name="dataType"/>
    <iact:actionData xml:id="d23">
      <inkml:trace xmlns:inkml="http://www.w3.org/2003/InkML" xml:id="stk23" contextRef="#ctx0" brushRef="#br0">7809 8835 0,'0'0'8,"0"0"1,0 0 1,0 0 0,0 0-1,0 0-1,0 0 3,0 0-2,91 17 1,-24 11-1,-1 1 0,-8 5 1,-9-1-1,-7 0 0,-9 0 2,-13 0-3,-7-4 2,-13 4 0,-21 17-1,-53 41 0,-117 99 0,-98 71 2,-9 21-3</inkml:trace>
    </iact:actionData>
  </iact:action>
  <iact:action type="add" startTime="171790">
    <iact:property name="dataType"/>
    <iact:actionData xml:id="d24">
      <inkml:trace xmlns:inkml="http://www.w3.org/2003/InkML" xml:id="stk24" contextRef="#ctx0" brushRef="#br0">12662 9961 0,'0'0'10,"0"0"-4,0 0 4,0 0-1,0 0 1,-82-29-1,3 17 1,-24-5-1,-5-4 0,13 1 2,0-5 0,8 0-1,-4 0 0,4-4-1,-4-4 0,12-8 0,13-5 0,12-4 0,25 1 1,25-13-2,21-21 2,28-41 0,30-30-1,12-3 1,4 29-1,-9 24 0,5 22 1,13 15-1,7 18 2,-7 36-3,3 38 1,33 58-1,22 82 4,-9 38-4,-50-8 2,-49-46 0,-46-41-3,-37-21 4,-75 8-3,-86-8 3,-104-33-2,-104-46-1</inkml:trace>
    </iact:actionData>
  </iact:action>
  <iact:action type="add" startTime="173588">
    <iact:property name="dataType"/>
    <iact:actionData xml:id="d25">
      <inkml:trace xmlns:inkml="http://www.w3.org/2003/InkML" xml:id="stk25" contextRef="#ctx0" brushRef="#br0">18885 6090 0,'0'0'7,"0"0"2,-79 4 1,17 0 0,-41 5-1,-46 7 0,-29 5 1,-8-5 0,16-3-2,25-13 1,21-4 1,8-13-1,-3-12 1,3-16-1,16-18 0,13-15 1,17-17-1,16-17 1,13-4-1,20 8 0,17 13 0,12 4 1,13-4-1,21-13 0,20-4 1,20 0-1,26 5 0,28 20 1,34 12-1,24 13 0,9 21 1,0 16-1,-25 17 1,-9 20-1,5 29 0,-4 46 1,-21 50-1,-33 66 0,-63 21 1,-48-9-1,-55 29 0,-82 4 1,-92-20-1,-53-70 0,-17-80 1,46-57-2</inkml:trace>
    </iact:actionData>
  </iact:action>
  <iact:action type="add" startTime="188036">
    <iact:property name="dataType"/>
    <iact:actionData xml:id="d26">
      <inkml:trace xmlns:inkml="http://www.w3.org/2003/InkML" xml:id="stk26" contextRef="#ctx0" brushRef="#br0">23080 5237 0,'0'0'1,"0"0"1,0 0 8,-62-12 0,17 7-1,-38 5-1,-49 0 2,-42 0 1,-8 0 0,20 0-2,18 0 1,11 0-1,1-4 0,12-12 0,16-17 0,9-25 2,8-25-2,5-29 2,-9-41-3,-5-33 1,1-1 1,13 5-2,15 25 3,38 8-2,46 8-1,41-25 1,49-24 2,55-1-1,28 1-1,17 16 0,25 17 0,-30 57 0,-7 34 1,-9 16 0,-12 26-2,-25 7 2,-9 25-2,1 9 2,-9 24-1,-3 17 1,-1 9-1,-12 7 1,-13-8 0,-8-8-2,-12-8 2,0 0-1,-9-1 0,1-7 0,-1 7 0,-3-7 3,-9-1-4,-13 1 2,-3-9-2,-17 0 2,0 8 0,0 1-1,-4 7 0,-5 9 0,-3 9 2,-1-1-2,-3 0-1,-5 0 2,0 1-2</inkml:trace>
    </iact:actionData>
  </iact:action>
  <iact:action type="add" startTime="189860">
    <iact:property name="dataType"/>
    <iact:actionData xml:id="d27">
      <inkml:trace xmlns:inkml="http://www.w3.org/2003/InkML" xml:id="stk27" contextRef="#ctx0" brushRef="#br0">18413 9365 0,'0'0'7,"0"0"2,0 0 0,0 0 1,0 0-1,0 0 0,0 0 0,0 0 1,0 0-1,0 0 1,0 0-1,-53 50 1,24-34-1,-13 9 0,-16 4 0,-24 17 1,-26 11-1,-20 14 2,-21 12-3,0 4 2,12-13-1,13-8 4,29-16-7,25-13 4,20-8-1,17-8 0,8-4 0,13-9 1,3-4-2</inkml:trace>
    </iact:actionData>
  </iact:action>
  <iact:action type="add" startTime="190243">
    <iact:property name="dataType"/>
    <iact:actionData xml:id="d28">
      <inkml:trace xmlns:inkml="http://www.w3.org/2003/InkML" xml:id="stk28" contextRef="#ctx0" brushRef="#br0">17693 9295 0,'0'0'7,"-49"24"2,-1 9 1,-8 9-1,4 8 0,5 8 1,-5 8-1,-4 12 2,-4 14-3,-8 3 1,-1-4 1,18 0-1,11 0 0,17-8 1,13 0-1,20-9 0,25-3 1,34-9-1,40-13 1,50-32-1,75-54 0,91-88 0</inkml:trace>
    </iact:actionData>
  </iact:action>
  <iact:action type="add" startTime="191147">
    <iact:property name="dataType"/>
    <iact:actionData xml:id="d29">
      <inkml:trace xmlns:inkml="http://www.w3.org/2003/InkML" xml:id="stk29" contextRef="#ctx0" brushRef="#br0">21500 5825 0,'0'0'6,"116"-29"3,62-12 1,124-26 0,95-24 2,58-4-2,-37 16-1,-54 21 1,-37 9-2,-71 11 2,-53 14-1</inkml:trace>
    </iact:actionData>
  </iact:action>
  <iact:action type="add" startTime="192003">
    <iact:property name="dataType"/>
    <iact:actionData xml:id="d30">
      <inkml:trace xmlns:inkml="http://www.w3.org/2003/InkML" xml:id="stk30" contextRef="#ctx0" brushRef="#br0">21686 6512 0,'0'0'7,"87"-33"2,25-8 0,74-13 1,58-16 1,8-5-3,9 13 2,20-4-1,9 4 0,74-25 1,54-42-1,37-28 0,25 0 0</inkml:trace>
    </iact:actionData>
  </iact:action>
  <iact:action type="add" startTime="199526">
    <iact:property name="dataType"/>
    <iact:actionData xml:id="d31">
      <inkml:trace xmlns:inkml="http://www.w3.org/2003/InkML" xml:id="stk31" contextRef="#ctx0" brushRef="#br0">20532 8338 0,'0'0'1,"45"-8"3,55-17 4,111-25 3,62-16-2,-21 8 0,-62 13 0,-61 11 1,-51 18-1,-28 3 0,-21 5 0</inkml:trace>
    </iact:actionData>
  </iact:action>
  <iact:action type="add" startTime="199710">
    <iact:property name="dataType"/>
    <iact:actionData xml:id="d32">
      <inkml:trace xmlns:inkml="http://www.w3.org/2003/InkML" xml:id="stk32" contextRef="#ctx0" brushRef="#br0">21756 8230 0,'0'0'7,"-16"75"2,16 29 1,12 53-1,13 8 2,8-32-2,-16-42 0,-17-33-1,-17-25 2,-20-12 0,-25-9-1,-17-8 0,1 1 1,16-1-1,12 4 0,21 0 1,17 0-1,20 1 1,21-5-1,54-12 1,78-21-1,71-38 3,20-44-6,-33-38 3,-49 0 1,-67 16-1,-45 25 1</inkml:trace>
    </iact:actionData>
  </iact:action>
  <iact:action type="add" startTime="200008">
    <iact:property name="dataType"/>
    <iact:actionData xml:id="d33">
      <inkml:trace xmlns:inkml="http://www.w3.org/2003/InkML" xml:id="stk33" contextRef="#ctx0" brushRef="#br0">22828 7891 0,'0'0'8,"0"0"1,0 0 1,0 0-1,0 0 0,-4 91 1,-25 91-1,-13 125 1,-15 24 0,19-29-1,26-74 0,12-63 1,12-36-1,13-51 0,-8-40 1</inkml:trace>
    </iact:actionData>
  </iact:action>
  <iact:action type="add" startTime="200252">
    <iact:property name="dataType"/>
    <iact:actionData xml:id="d34">
      <inkml:trace xmlns:inkml="http://www.w3.org/2003/InkML" xml:id="stk34" contextRef="#ctx0" brushRef="#br0">22716 7709 0,'0'0'7,"0"0"2,0 0 1,112 12 0,29 9 0,49 4-2,17-5 3,-25-11-2,-37-13 0,-34-9 0,-28-8 0</inkml:trace>
    </iact:actionData>
  </iact:action>
  <iact:action type="add" startTime="200439">
    <iact:property name="dataType"/>
    <iact:actionData xml:id="d35">
      <inkml:trace xmlns:inkml="http://www.w3.org/2003/InkML" xml:id="stk35" contextRef="#ctx0" brushRef="#br0">22832 8587 0,'0'0'7,"0"0"2,95 0 1,75-5-1,95-19 2,24-34-3</inkml:trace>
    </iact:actionData>
  </iact:action>
  <iact:action type="add" startTime="200718">
    <iact:property name="dataType"/>
    <iact:actionData xml:id="d36">
      <inkml:trace xmlns:inkml="http://www.w3.org/2003/InkML" xml:id="stk36" contextRef="#ctx0" brushRef="#br0">20796 10913 0,'0'0'7,"0"0"2,-12 96 1,-13 94 0,-20 92 0,3-22 1,13-69-1,17-75-2,20-33 1,21-13 1,21-4-1,41-4 2,33-24-3,50-51 2,136-99-2</inkml:trace>
    </iact:actionData>
  </iact:action>
  <iact:action type="add" startTime="200998">
    <iact:property name="dataType"/>
    <iact:actionData xml:id="d37">
      <inkml:trace xmlns:inkml="http://www.w3.org/2003/InkML" xml:id="stk37" contextRef="#ctx0" brushRef="#br0">20664 10818 0,'0'0'7,"0"0"2,91 17 1,37-1-1,71 1 1,16-13 0,-4-8-2</inkml:trace>
    </iact:actionData>
  </iact:action>
  <iact:action type="add" startTime="201148">
    <iact:property name="dataType"/>
    <iact:actionData xml:id="d38">
      <inkml:trace xmlns:inkml="http://www.w3.org/2003/InkML" xml:id="stk38" contextRef="#ctx0" brushRef="#br0">20995 11534 0,'0'0'7,"0"0"1,0 0 3,50 29-3,57 9 2,59-5-1,32-17 1</inkml:trace>
    </iact:actionData>
  </iact:action>
  <iact:action type="add" startTime="201325">
    <iact:property name="dataType"/>
    <iact:actionData xml:id="d39">
      <inkml:trace xmlns:inkml="http://www.w3.org/2003/InkML" xml:id="stk39" contextRef="#ctx0" brushRef="#br0">22187 10512 0,'0'0'6,"0"0"3,-50 78 1,13 51-1,-25 107 2,-5 70-2,14-16 0,11-62 0,22-63 1,11-49-1,9-33 0,13-17 0,24 1 1,29-5 0,29-9-2,21-24 2,17-45 0,69-71-1,105-87-1</inkml:trace>
    </iact:actionData>
  </iact:action>
  <iact:action type="add" startTime="201595">
    <iact:property name="dataType"/>
    <iact:actionData xml:id="d40">
      <inkml:trace xmlns:inkml="http://www.w3.org/2003/InkML" xml:id="stk40" contextRef="#ctx0" brushRef="#br0">23362 10619 0,'0'0'7,"0"0"2,-42 0 1,13 5-1,-24 11 1,-30 26-2,-17 20 2,9 16 1,21 13 2,25 13-6,28 12 4,38 20-4,41 26 3,45 28 0,13-12-1,-29-41 0,-33-38 1,-29-32 0,-25-26-2,-20-4 2,-38 5-2,-45 3 3,-38 5-2</inkml:trace>
    </iact:actionData>
  </iact:action>
  <iact:action type="add" startTime="201912">
    <iact:property name="dataType"/>
    <iact:actionData xml:id="d41">
      <inkml:trace xmlns:inkml="http://www.w3.org/2003/InkML" xml:id="stk41" contextRef="#ctx0" brushRef="#br0">23945 10781 0,'0'0'7,"0"0"2,0 0 0,-17 50 1,-3 32-1,-22 51 0,1 28 1,12-3 1,17-26-3,16-20 2,8-9-1,17-3 0,21-5 1,20-12-1,9-25 0,-1-21 1,-7-29-1,-1-24 0,13-34 0</inkml:trace>
    </iact:actionData>
  </iact:action>
  <iact:action type="add" startTime="202192">
    <iact:property name="dataType"/>
    <iact:actionData xml:id="d42">
      <inkml:trace xmlns:inkml="http://www.w3.org/2003/InkML" xml:id="stk42" contextRef="#ctx0" brushRef="#br0">23842 10483 0,'0'0'7,"0"0"2,0 0 0,0 0 1,70 29-1,25-9 1,21-3-1,0-13 0,0-12 2,-9-9-3,-8-8 1</inkml:trace>
    </iact:actionData>
  </iact:action>
  <iact:action type="add" startTime="202369">
    <iact:property name="dataType"/>
    <iact:actionData xml:id="d43">
      <inkml:trace xmlns:inkml="http://www.w3.org/2003/InkML" xml:id="stk43" contextRef="#ctx0" brushRef="#br0">23957 11017 0,'0'0'7,"0"0"2,0 0 1,0 0-1,0 0 0,133 29 1,20-17-1,12-12 1,13-12 4</inkml:trace>
    </iact:actionData>
  </iact:action>
  <iact:action type="add" startTime="205974">
    <iact:property name="dataType"/>
    <iact:actionData xml:id="d44">
      <inkml:trace xmlns:inkml="http://www.w3.org/2003/InkML" xml:id="stk44" contextRef="#ctx0" brushRef="#br0">23118 5382 0,'0'0'2,"0"0"-1,0 0 9,-58 0-1,12 0 1,-33 0-1,-32 0 0,-38-4 1,-21-4 0,-8-1-1,9 1 0,-5-4 1,8-5-1,1-12 0,12-17 1,12-16-1,13-20 0,12-22 0,8-8 1,17 0-1,17-3 1,20-6-1,17-11 0,16-5 1,13-12-1,20-8 0,13 0 1,17-17-1,20 8 1,0 1-2,20 15 2,22 1 0,16 0-1,8 25 0,9 17 0,8 15 1,8 26-1,16 17 0,9 15 1,17 18-1,7 8 1,-3 8-1,8 16 0,-4 1 1,-13-1-1,-12 9 0,-9 8 1,1 0-1,-5 0 0,-11 9 0,-34-1 1,-25 9-1,-13 8 1,-11 16-1,-5 26 0,4 7 1,-16 26-1,0-1 0,-13-16 0,-20-16 1,-25-26-1,-21 9 1,-37 25-1,-58 32 0,-50 9 0,-45 9 1,0-42-1,41-25 0,34-25 1,44-20-1,34-17 0</inkml:trace>
    </iact:actionData>
  </iact:action>
  <iact:action type="add" startTime="207043">
    <iact:property name="dataType"/>
    <iact:actionData xml:id="d45">
      <inkml:trace xmlns:inkml="http://www.w3.org/2003/InkML" xml:id="stk45" contextRef="#ctx0" brushRef="#br0">20838 7634 0,'0'0'7,"0"0"2,66-37 1,21 4-1,66-21 1,66-16 0,79-17 2,25-8-3,12 3 1,-4 22-1,-25 29 0,-4 20 0,-33 33 2,-12 38-4,-22 37 3,-32 33 0,-29 42-1,-42 24 1,-45 25-1,-41 17 3,-42-25-6,-25-17 4,-41-4-1,-37-25 1,-46-24-1,-54-21 1,-32-38-1,-34-37 0,-12-37 0,-34-45 0,-11-38 1,53-41 0,66-21 0,71-21-2</inkml:trace>
    </iact:actionData>
  </iact:action>
  <iact:action type="add" startTime="208481">
    <iact:property name="dataType"/>
    <iact:actionData xml:id="d46">
      <inkml:trace xmlns:inkml="http://www.w3.org/2003/InkML" xml:id="stk46" contextRef="#ctx0" brushRef="#br0">9530 7912 0,'0'0'4,"0"0"6,0 0 0,0 0-1,0 0 0,38 53 0,-13 1 0,4 25 1,-5 16-1,1 9 0,-4-5 2,-5-12-3,1-17 2,-5-12 0,-3-16-1,-1-13 0,-4-9 1,-4-7-1,0-9 0,-4-4 0,4 0 1,0 0-1,-112-50 1,38 21-1,8 5 0,16 7 1,17 5-1,12 3 1,13 5-1,4 4 0,4 0 0,0 0 1,0 0-1,0 0 0,111 42 1,-61-26-1,0 1 1,-5-5-1,-8-4 1,13-8-1,49-33 0,145-103 1,224-208-1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8:2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537">
    <iact:property name="dataType"/>
    <iact:actionData xml:id="d0">
      <inkml:trace xmlns:inkml="http://www.w3.org/2003/InkML" xml:id="stk0" contextRef="#ctx0" brushRef="#br0">5257 4773 0,'0'0'2,"0"0"-1,0 0 10,0 0-3,49 9 2,-20-1-1,8 4 1,13 5-1,20-5 0,30 1 1,28-5 0,42 0 1,45-4-2,58 1 0,78-5 0,100-17 1,108-20-1,86-21 2</inkml:trace>
    </iact:actionData>
  </iact:action>
  <iact:action type="add" startTime="20674">
    <iact:property name="dataType"/>
    <iact:actionData xml:id="d1">
      <inkml:trace xmlns:inkml="http://www.w3.org/2003/InkML" xml:id="stk1" contextRef="#ctx0" brushRef="#br0">7718 2997 0,'0'0'7,"0"0"2,0 0 0,0 0 1,0 0-1,0 0 1,46-16-1,-1 7 1,17 9-1,21-16 0,21 7 1,11-7 0,30 8-2,29 8 2,54 0-1,32 8 1,46 8-1,46 9 0,25 17 0</inkml:trace>
    </iact:actionData>
  </iact:action>
  <iact:action type="add" startTime="27298">
    <iact:property name="dataType"/>
    <iact:actionData xml:id="d2">
      <inkml:trace xmlns:inkml="http://www.w3.org/2003/InkML" xml:id="stk2" contextRef="#ctx0" brushRef="#br0">4562 10218 0,'0'0'1,"0"0"4,0 0 4,0 0 0,0 0 1,0 0-1,0 0 1,41-8-1,-29 3 1,13-3-1,4 0 0,12 0 0,13-1 1,17 1-1,28 4 0,25-4 2,8-1-1,9 5-1,16 4 1,17 4-1,41 9 1,29 3-1,42 9 1,49 25-1,37 24 4,38 30-4,24 20 0,83 17 1,54 4-1</inkml:trace>
    </iact:actionData>
  </iact:action>
  <iact:action type="add" startTime="29066">
    <iact:property name="dataType"/>
    <iact:actionData xml:id="d3">
      <inkml:trace xmlns:inkml="http://www.w3.org/2003/InkML" xml:id="stk3" contextRef="#ctx0" brushRef="#br0">7176 6843 0,'0'0'8,"0"0"2,0 0-2,0 0 1,58-4 1,-4 0-1,29-4 1,45 0-1,54-1 2,75 9-1,86 4-1,67 1 1,119 3-1,67-12 0</inkml:trace>
    </iact:actionData>
  </iact:action>
  <iact:action type="add" startTime="31264">
    <iact:property name="dataType"/>
    <iact:actionData xml:id="d4">
      <inkml:trace xmlns:inkml="http://www.w3.org/2003/InkML" xml:id="stk4" contextRef="#ctx0" brushRef="#br0">3428 12495 0,'0'0'6,"0"75"3,-8 90 1,8 216 0,-9 195 1,9 74-1,0-25-1,0-79 0,0-57 0,0 12 1,0 16-1,0 42 0</inkml:trace>
    </iact:actionData>
  </iact:action>
  <iact:action type="add" startTime="35890">
    <iact:property name="dataType"/>
    <iact:actionData xml:id="d5">
      <inkml:trace xmlns:inkml="http://www.w3.org/2003/InkML" xml:id="stk5" contextRef="#ctx0" brushRef="#br0">10573 11240 0,'0'0'0,"0"0"3,0 0 7,99-16-1,13-9 1,49-8-1,26 0 1,7 4 0,9 4-1,8 13 1,12 3 0,9 5-2</inkml:trace>
    </iact:actionData>
  </iact:action>
  <iact:action type="add" startTime="37525">
    <iact:property name="dataType"/>
    <iact:actionData xml:id="d6">
      <inkml:trace xmlns:inkml="http://www.w3.org/2003/InkML" xml:id="stk6" contextRef="#ctx0" brushRef="#br0">11583 16805 0,'0'0'6,"0"0"4,0 0-1,0 0 1,0 0-1,0 0 0,0 0 1,0 0-1,0 0 0,0 0 0,0 0 1,0 0-1,0 0 1,41-25-1,-37 25 0,0 0 0,5 0 1,3 0-1,4 0 1,9 0-1,-8 0 0,12 0 1,0-4-1,8 0 1,9 0-1,11 0 0,14 4 0,16 4 2,12 4-3,4 0 2,-3 1 0,-1-5-2,13 4 2,20 0-1,5 1 1,3-1-1,-7-4 0,3 0 1,9 0-1,4 5 0,0-1 2,-4 0-1,12 5 0,0-5-2,0-4 3,5 0-3,-1 0 3,9 0-3,4 1 1,-9-1 1,-4-4-1,1 4 0,-1 0 0,-4 0 1,-8 0-1,-4 0 2,8-4-3,4 0 1,5 0 0,3-4 1,1 4-1,3-4 0,-3 0 1,-9 0-1,9 0 2,3 0-3,5-1 1,0 1 1,-5 4-1,13 4 1,-8 5-2,16 7 3,13 1-2,21 3 0,36-7 0,17-13 0,59-21 0,81-37 0</inkml:trace>
    </iact:actionData>
  </iact:action>
  <iact:action type="add" startTime="38922">
    <iact:property name="dataType"/>
    <iact:actionData xml:id="d7">
      <inkml:trace xmlns:inkml="http://www.w3.org/2003/InkML" xml:id="stk7" contextRef="#ctx0" brushRef="#br0">4450 17617 0,'0'0'8,"0"0"1,0 0 0,0 0 0,0 0 1,0 0-1,0 0 1,0 0-1,0 0 0,62 0 1,-21 4-1,9 0 0,12 8 1,29 5-1,21-1 0,16 1 2,8-1-2,-3 1 0,-1 0 1,-3-5-1,3-8 0,-12 0 0,-4 0 1,-9 5-1,-7-1 1,3 0-1,9 1 0,-1-5 0,5 0 1,0 4-1,-8 0 1,-1 1-1,9-5 0,8 0 0,0 0 1,-4 0-1,-8 0 1,-4 1-1,3-5 0,9 0 1,4 0-1,1 0 1,-14 4-1,-3 0 0,4-4 1,16-4-1,8 4 0,1 0 1,-9 0-1,5 0 0,7 0 1,17 4-1,9 0 0,12 4 1,20 5-1,34-1 1,37 5-1,54 7 0,53 5 1,79 13-1,87-5 0,71-16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A6CB9B-DA86-4425-BB98-B518DC9E47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0D5F4D2-486A-4B16-905E-63AA5AFBFB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7C68C1E-C77E-4DDD-A247-B72459D5D90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3B0B1CE-BB2E-4264-B5F5-CF6F328F5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6697C0E0-455D-43B7-BEA6-2169EC188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AC0D50D0-34CE-4727-8E4F-6DE24BAB0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3654929-5A00-4BE1-88AE-6D064CBDED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36F28F1-3058-4EEA-AC90-CB6B6DBFEFE2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EBFB8EE-529E-419F-84AD-FAAA78A04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91C57716-4A86-43E7-80CC-79D05A3E1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9A4C98B-AA40-4751-AE58-651824B3C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6CE001B-4A76-4FBF-8C63-35B022ED88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94F7DB4B-4906-44DE-A6E0-0AE646507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5FBAB92-F286-4EBD-9197-4C9700017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3B7631A-4B17-4628-90FB-69F0F0CE2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6075865-3F6F-4B23-8BF5-AF2D16EBC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BF3FD414-6502-4BCD-AEFC-6582087688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70462070-0ECA-461C-89BF-64A2BD404F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5BA946A0-6A5B-443B-AF2B-555BA75DA8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950C249C-7141-4414-A53D-F96FB1D279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7B1BE0D-C926-4861-93A1-6727D3EC37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76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ADB1109-C122-454B-B42D-7E91B299A4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31626D5-E88B-4862-B0CD-C95D3973F6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EE34C6D-F3F4-49E1-A25C-AB6DF7C678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18F38-AF5D-4821-BAB0-053BC6006E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333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C9003A8-E6D9-4C70-B135-C21613E115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34C0FF0-9E5B-4B72-B604-7BC3B9AC76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D6DA5AC-41E2-4E06-B978-6783B337E0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9749A-D2E6-42BC-8E5E-23B4129A0A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271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D08AE42-2443-45EC-A6AC-7BEC7EA4F1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23D0C18-1A7F-4170-B018-368C58F431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D72F234-DC01-4636-B5E8-B3E06551E8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59F6B-1DAB-47F4-ABE8-AD691680DB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411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591D919-49F9-4796-90B8-8F2F54D558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9E4A854-E505-47D4-9C7D-A8C9488F83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18F4948-C8D7-4E3D-91FE-2B2309DA13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2C0DC-08C6-498C-B504-C7B78E116A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410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25EF2FF-97EF-4147-9ACE-C8A750D945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90E36FE-400A-4FE6-BE80-79235CD1F6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06663CD-EA6C-457B-8BA2-BFB2C1DF5A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51B9C-57EB-4423-A5A2-456B1C9986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033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937E0B1-2A2E-4279-97C4-56FD5C5850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749F255-7AB5-4668-BADD-9346E7BF9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EA5F137-9446-40BA-8B6B-24B0DB945F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3C286-0769-4EBB-9277-9C10FD14B4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61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96274C8-2702-4BBB-84B2-A49F372D6A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F9D3484-8AB3-44BE-8AAE-17EEF0ADDC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23C2DE3-62AA-45EA-99E6-1BE4389CFB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49652-6543-400E-BDDD-BD93069C58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692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C9D1939F-0B96-4EC3-B8D4-F0FEE6DAC8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F172CDC8-16C3-48EF-BC00-578288AFC0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522B9092-684C-4D23-BD5A-AD1EE5D530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B0A18-4DB9-4572-8F9C-D3EAC1C17F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52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34780C2-77BA-4A42-819F-E68DDAB8F9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B0C954A-D6FD-49F9-A742-5C4F901F22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31978F3-29EC-4A3A-A846-1471C93A42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62135-9F69-4B0B-BE58-7874051D5E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667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AF361D6-5CCB-454F-91CA-1EDA632A5D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52D1E3B-D07E-4B00-A641-FDCBDBB8EF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AC05FCA-6193-4D60-A3D9-94CC52BCC5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EE6FD-D176-4CA9-BA31-C845E5F37F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32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8964C-DFED-4A1E-8CD2-3E8BD777AA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71CB21-CEDD-4C56-9367-FF8CDBBAED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ADA1D1-B942-4B96-8EC6-F30B4108D0B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906D3ED-6463-47AC-8064-CDD619CCC9C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90DB48-A8C3-40E9-80AE-061DC3BCA13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2912354-8BB6-4813-9F03-1816E043FD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E628D2D-B203-479F-AED7-50A002FA63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4C89F734-A6A1-4EE2-9C5B-6E72E42B6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59BE6602-5F5B-4D89-B375-AB83E8DAF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780940C4-74BA-4B7D-96AB-F910EB5BC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83329FF-1A90-43B3-B7A3-45E1C1B01E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8BEA365-6B16-4C3A-A282-36FCFA1C0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58D5A88-7626-421F-874E-F7C21EF29F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914D07C-6573-4F16-8E2C-C19EE8BB2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词法分析预习要点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A1605F4-A8E2-40D7-8953-9B178BFDB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作为语法分析的调用接口</a:t>
            </a:r>
            <a:br>
              <a:rPr lang="en-US" altLang="zh-CN" sz="2800" dirty="0"/>
            </a:br>
            <a:r>
              <a:rPr lang="en-US" altLang="zh-CN" sz="2800" dirty="0"/>
              <a:t>——</a:t>
            </a:r>
            <a:r>
              <a:rPr lang="zh-CN" altLang="en-US" sz="2800" dirty="0"/>
              <a:t>调用一次返回一个单词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单词</a:t>
            </a:r>
            <a:r>
              <a:rPr lang="en-US" altLang="zh-CN" sz="2800" dirty="0"/>
              <a:t>——</a:t>
            </a:r>
            <a:r>
              <a:rPr lang="zh-CN" altLang="en-US" sz="2800" dirty="0"/>
              <a:t>符号串集合、符号串类别</a:t>
            </a:r>
            <a:br>
              <a:rPr lang="en-US" altLang="zh-CN" sz="2800" dirty="0"/>
            </a:br>
            <a:r>
              <a:rPr lang="zh-CN" altLang="en-US" sz="2800" dirty="0"/>
              <a:t>符号串个体信息通过全局变量返回给语法分析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平凡算法思想</a:t>
            </a:r>
            <a:endParaRPr lang="en-US" altLang="zh-CN" sz="2800" dirty="0"/>
          </a:p>
          <a:p>
            <a:pPr lvl="1" eaLnBrk="1" hangingPunct="1"/>
            <a:r>
              <a:rPr lang="zh-CN" altLang="en-US" sz="2400" dirty="0"/>
              <a:t>根据下一字符判断进入哪个单词的识别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对复杂单词，识别程序的主体通常是一</a:t>
            </a:r>
            <a:r>
              <a:rPr lang="zh-CN" altLang="en-US" sz="2400"/>
              <a:t>个循环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800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15"/>
    </mc:Choice>
    <mc:Fallback xmlns="">
      <p:transition spd="slow" advTm="130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5144359-5539-4B1F-A5E3-8A211581B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Lcc</a:t>
            </a:r>
            <a:r>
              <a:rPr lang="zh-CN" altLang="en-US"/>
              <a:t>的符号表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4EA994A-6210-4239-BDD8-F783766DA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/>
              <a:t>字符串的管理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//string.c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static struct string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char *str;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int len;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struct string *link;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 *buckets[1024];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char *stringn(const char *str, int len)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int i;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unsigned int h;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const char *end;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struct string *p;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assert(str);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990000"/>
                </a:solidFill>
                <a:latin typeface="Tahoma" panose="020B0604030504040204" pitchFamily="34" charset="0"/>
              </a:rPr>
              <a:t>	for (h = 0, i = len, end = str; i &gt; 0; i--)	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// Hash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990000"/>
                </a:solidFill>
                <a:latin typeface="Tahoma" panose="020B0604030504040204" pitchFamily="34" charset="0"/>
              </a:rPr>
              <a:t>		h = (h&lt;&lt;1) + scatter[*(unsigned char *)end++];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990000"/>
                </a:solidFill>
                <a:latin typeface="Tahoma" panose="020B0604030504040204" pitchFamily="34" charset="0"/>
              </a:rPr>
              <a:t>	h &amp;= NELEMS(buckets)-1;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5D88337-22E2-4ADF-B808-C3EE88A557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052280"/>
              <a:ext cx="6150240" cy="5452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5D88337-22E2-4ADF-B808-C3EE88A55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042920"/>
                <a:ext cx="6168960" cy="5471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9934242-BC09-4E4C-BCB7-96F46A8E0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96"/>
    </mc:Choice>
    <mc:Fallback xmlns="">
      <p:transition spd="slow" advTm="4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45BBFDAC-162D-42D4-AD26-D9EFACDED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字符串管理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DF828625-D48A-46FD-89AB-27269AE27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for (p = buckets[h]; p; p = p-&gt;link)		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//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搜索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FF"/>
                </a:solidFill>
                <a:latin typeface="Tahoma" panose="020B0604030504040204" pitchFamily="34" charset="0"/>
              </a:rPr>
              <a:t>		</a:t>
            </a: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if (len == p-&gt;len)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const char *s1 = str;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char *s2 = p-&gt;str;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do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if (s1 == end)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	return p-&gt;str;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} while (*s1++ == *s2++);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		static char *next, *strlimit;		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//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创建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		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if (len + 1 &gt;= strlimit - next) {		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//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现有空间不够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			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int n = len + 4*1024;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			next = allocate(n, PERM);	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//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分配空间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			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strlimit = next +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		}</a:t>
            </a: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FE30F5C-6B7B-49FB-AF6E-DD17B14DBF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1520" y="1660320"/>
              <a:ext cx="343080" cy="4901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FE30F5C-6B7B-49FB-AF6E-DD17B14DB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2160" y="1650960"/>
                <a:ext cx="361800" cy="4919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3FDE5AF-78AF-4308-84A2-31AC943303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87"/>
    </mc:Choice>
    <mc:Fallback xmlns="">
      <p:transition spd="slow" advTm="3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E67EECD-C8CE-4A5A-9D49-CCCD0AAFB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字符串管理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50055A1F-146C-4BAB-AD9E-D64CE54C18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		p-&gt;len = len;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		for (p-&gt;str = next; str &lt; end; 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			*next++ = *str++;		 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//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复制字符串</a:t>
            </a:r>
            <a:endParaRPr lang="zh-CN" altLang="en-US" sz="1800">
              <a:solidFill>
                <a:schemeClr val="hlink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		*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next++ 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		p-&gt;link = buckets[h];			 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//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放入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Hash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表</a:t>
            </a:r>
            <a:endParaRPr lang="zh-CN" altLang="en-US" sz="2000">
              <a:solidFill>
                <a:schemeClr val="hlink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		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buckets[h] = 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		return p-&gt;str;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3C08D82-7052-4877-B084-45604D0EDD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97880" y="2626200"/>
              <a:ext cx="339840" cy="213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3C08D82-7052-4877-B084-45604D0EDD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8520" y="2616840"/>
                <a:ext cx="358560" cy="232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2436A8A-6BEE-45E1-AFEE-1BE01CAA5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8"/>
    </mc:Choice>
    <mc:Fallback xmlns="">
      <p:transition spd="slow" advTm="10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3EB019AB-F9F1-48B7-B49C-E867E815D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符号表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05EAA38-9E56-4CAC-A90B-E9FFCF381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//sym.c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struct table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int level;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Table previous;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struct entry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struct symbol sym;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struct entry *link;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} *buckets[256];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Symbol all;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DAF9D0E-C6E9-4E88-81F0-213E54E650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57960" y="3815640"/>
              <a:ext cx="1244160" cy="94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DAF9D0E-C6E9-4E88-81F0-213E54E650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8600" y="3806280"/>
                <a:ext cx="1262880" cy="11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4B71689-7538-40EE-A66D-1572BC208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3"/>
    </mc:Choice>
    <mc:Fallback xmlns="">
      <p:transition spd="slow" advTm="9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8C36F10-8014-46F7-9799-C8131A14BB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符号表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107301A1-DDF3-410B-9206-DEB911D5C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Symbol lookup(const char *name, Table tp)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struct entry *p;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unsigned h = (unsigned long)name&amp;(HASHSIZE-1);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assert(tp);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do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for (p = tp-&gt;buckets[h]; p; p = p-&gt;link)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if (name == p-&gt;sym.name)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		return &amp;p-&gt;sym;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while ((tp = tp-&gt;previous) != NULL);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return NULL;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4898263-292D-40A7-9D8B-8EEBA9F85E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9960" y="590040"/>
              <a:ext cx="6824880" cy="4312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4898263-292D-40A7-9D8B-8EEBA9F85E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0600" y="580680"/>
                <a:ext cx="6843600" cy="4331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E0BED14-FB3C-429D-AD72-2AB78A30E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24"/>
    </mc:Choice>
    <mc:Fallback xmlns="">
      <p:transition spd="slow" advTm="143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B3BE52E-90B0-4963-AF69-DB27E04136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符号表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2EBC5EF-AE39-413D-8F5D-AC0D37FBCF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Symbol install(const char *name, Table *tpp, int level, int arena)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Table tp = *tpp;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struct entry *p;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unsigned h = (unsigned long)name&amp;(HASHSIZE-1);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assert(level == 0 || level &gt;= tp-&gt;level);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if (level &gt; 0 &amp;&amp; tp-&gt;level &lt; level)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	tp = *tpp = table(tp, level);	 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//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新作用域</a:t>
            </a:r>
            <a:endParaRPr lang="zh-CN" altLang="en-US" sz="18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FF"/>
                </a:solidFill>
                <a:latin typeface="Tahoma" panose="020B0604030504040204" pitchFamily="34" charset="0"/>
              </a:rPr>
              <a:t>	</a:t>
            </a: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NEW0(p, arena);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p-&gt;sym.name = (char *)name;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p-&gt;sym.scope = level;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p-&gt;sym.up = tp-&gt;all;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tp-&gt;all = &amp;p-&gt;sym;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p-&gt;link = tp-&gt;buckets[h];		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//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放入</a:t>
            </a:r>
            <a:r>
              <a:rPr lang="en-US" altLang="zh-CN" sz="2000">
                <a:solidFill>
                  <a:srgbClr val="008000"/>
                </a:solidFill>
                <a:latin typeface="Tahoma" panose="020B0604030504040204" pitchFamily="34" charset="0"/>
              </a:rPr>
              <a:t>Hash</a:t>
            </a:r>
            <a:r>
              <a:rPr lang="zh-CN" altLang="en-US" sz="2000">
                <a:solidFill>
                  <a:srgbClr val="008000"/>
                </a:solidFill>
                <a:latin typeface="Tahoma" panose="020B0604030504040204" pitchFamily="34" charset="0"/>
              </a:rPr>
              <a:t>表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FF"/>
                </a:solidFill>
                <a:latin typeface="Tahoma" panose="020B0604030504040204" pitchFamily="34" charset="0"/>
              </a:rPr>
              <a:t>	</a:t>
            </a: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tp-&gt;buckets[h] = 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return &amp;p-&gt;sym;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82ED067-7FCE-4B3B-A539-9B0BB0C6F2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8120" y="1555920"/>
              <a:ext cx="2382120" cy="167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82ED067-7FCE-4B3B-A539-9B0BB0C6F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8760" y="1546560"/>
                <a:ext cx="2400840" cy="186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3EACE8E-B681-45EC-8608-DC0087427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53"/>
    </mc:Choice>
    <mc:Fallback xmlns="">
      <p:transition spd="slow" advTm="29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8F2AA35-C0D0-4808-BCD4-7D0239F9E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词法分析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866D2A3-7605-4ED0-BDEC-EF6893A37A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en-US" altLang="zh-CN" sz="2800"/>
              <a:t>2.6.1  </a:t>
            </a:r>
            <a:r>
              <a:rPr lang="zh-CN" altLang="en-US" sz="2800"/>
              <a:t>去除空白符和注释</a:t>
            </a:r>
          </a:p>
          <a:p>
            <a:pPr eaLnBrk="1" hangingPunct="1"/>
            <a:r>
              <a:rPr lang="en-US" altLang="zh-CN" sz="2800"/>
              <a:t>2.6.2  </a:t>
            </a:r>
            <a:r>
              <a:rPr lang="zh-CN" altLang="en-US" sz="2800"/>
              <a:t>常量：</a:t>
            </a:r>
            <a:r>
              <a:rPr lang="en-US" altLang="zh-CN" sz="2800"/>
              <a:t>&lt;num, 31&gt;, &lt;num, 28&gt;, …</a:t>
            </a:r>
          </a:p>
          <a:p>
            <a:pPr eaLnBrk="1" hangingPunct="1"/>
            <a:r>
              <a:rPr lang="en-US" altLang="zh-CN" sz="2800"/>
              <a:t>2.6.3  </a:t>
            </a:r>
            <a:r>
              <a:rPr lang="zh-CN" altLang="en-US" sz="2800"/>
              <a:t>标识符与关键字识别</a:t>
            </a:r>
          </a:p>
          <a:p>
            <a:pPr lvl="1" eaLnBrk="1" hangingPunct="1"/>
            <a:r>
              <a:rPr lang="en-US" altLang="zh-CN" sz="2400"/>
              <a:t>count = count + increment </a:t>
            </a:r>
            <a:r>
              <a:rPr lang="en-US" altLang="zh-CN" sz="2400">
                <a:sym typeface="Wingdings" panose="05000000000000000000" pitchFamily="2" charset="2"/>
              </a:rPr>
              <a:t> id = id + id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单词</a:t>
            </a:r>
            <a:r>
              <a:rPr lang="en-US" altLang="zh-CN" sz="2400">
                <a:sym typeface="Wingdings" panose="05000000000000000000" pitchFamily="2" charset="2"/>
              </a:rPr>
              <a:t>id</a:t>
            </a:r>
            <a:r>
              <a:rPr lang="zh-CN" altLang="en-US" sz="2400">
                <a:sym typeface="Wingdings" panose="05000000000000000000" pitchFamily="2" charset="2"/>
              </a:rPr>
              <a:t>不同实例</a:t>
            </a:r>
            <a:r>
              <a:rPr lang="en-US" altLang="zh-CN" sz="2400">
                <a:sym typeface="Wingdings" panose="05000000000000000000" pitchFamily="2" charset="2"/>
              </a:rPr>
              <a:t>count, increment</a:t>
            </a:r>
            <a:r>
              <a:rPr lang="zh-CN" altLang="en-US" sz="2400">
                <a:sym typeface="Wingdings" panose="05000000000000000000" pitchFamily="2" charset="2"/>
              </a:rPr>
              <a:t>的区分</a:t>
            </a:r>
          </a:p>
          <a:p>
            <a:pPr lvl="2" eaLnBrk="1" hangingPunct="1"/>
            <a:r>
              <a:rPr lang="en-US" altLang="zh-CN" sz="2000">
                <a:sym typeface="Wingdings" panose="05000000000000000000" pitchFamily="2" charset="2"/>
              </a:rPr>
              <a:t>&lt;id, </a:t>
            </a:r>
            <a:r>
              <a:rPr lang="zh-CN" altLang="en-US" sz="2000">
                <a:sym typeface="Wingdings" panose="05000000000000000000" pitchFamily="2" charset="2"/>
              </a:rPr>
              <a:t>符号表项指针</a:t>
            </a:r>
            <a:r>
              <a:rPr lang="en-US" altLang="zh-CN" sz="2000">
                <a:sym typeface="Wingdings" panose="05000000000000000000" pitchFamily="2" charset="2"/>
              </a:rPr>
              <a:t>&gt;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关键字（</a:t>
            </a:r>
            <a:r>
              <a:rPr lang="en-US" altLang="zh-CN" sz="2400">
                <a:solidFill>
                  <a:srgbClr val="FF3300"/>
                </a:solidFill>
                <a:sym typeface="Wingdings" panose="05000000000000000000" pitchFamily="2" charset="2"/>
              </a:rPr>
              <a:t>keyword</a:t>
            </a:r>
            <a:r>
              <a:rPr lang="zh-CN" altLang="en-US" sz="2400">
                <a:sym typeface="Wingdings" panose="05000000000000000000" pitchFamily="2" charset="2"/>
              </a:rPr>
              <a:t>），保留字（</a:t>
            </a:r>
            <a:r>
              <a:rPr lang="en-US" altLang="zh-CN" sz="2400">
                <a:solidFill>
                  <a:srgbClr val="FF3300"/>
                </a:solidFill>
                <a:sym typeface="Wingdings" panose="05000000000000000000" pitchFamily="2" charset="2"/>
              </a:rPr>
              <a:t>reserved</a:t>
            </a:r>
            <a:r>
              <a:rPr lang="zh-CN" altLang="en-US" sz="2400">
                <a:sym typeface="Wingdings" panose="05000000000000000000" pitchFamily="2" charset="2"/>
              </a:rPr>
              <a:t>）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运算符，</a:t>
            </a:r>
            <a:r>
              <a:rPr lang="en-US" altLang="zh-CN" sz="2400">
                <a:sym typeface="Wingdings" panose="05000000000000000000" pitchFamily="2" charset="2"/>
              </a:rPr>
              <a:t>&lt;, &lt;=, &lt;&gt;</a:t>
            </a:r>
            <a:r>
              <a:rPr lang="zh-CN" altLang="en-US" sz="2400">
                <a:sym typeface="Wingdings" panose="05000000000000000000" pitchFamily="2" charset="2"/>
              </a:rPr>
              <a:t>，可以每个运算符作为一类单词</a:t>
            </a:r>
            <a:endParaRPr lang="zh-CN" altLang="en-US" sz="24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118EE0C-1368-443F-9669-9F983AA8D7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3760" y="1807920"/>
              <a:ext cx="6936840" cy="3187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118EE0C-1368-443F-9669-9F983AA8D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4400" y="1798560"/>
                <a:ext cx="6955560" cy="3205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8A6A419-059D-455C-984C-DB3226647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40"/>
    </mc:Choice>
    <mc:Fallback xmlns="">
      <p:transition spd="slow" advTm="195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6C570BB-8516-460F-AAE1-D0CDA7EF81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2.6.4  </a:t>
            </a:r>
            <a:r>
              <a:rPr lang="zh-CN" altLang="en-US"/>
              <a:t>词法分析器接口</a:t>
            </a:r>
          </a:p>
        </p:txBody>
      </p:sp>
      <p:sp>
        <p:nvSpPr>
          <p:cNvPr id="34819" name="Text Box 4">
            <a:extLst>
              <a:ext uri="{FF2B5EF4-FFF2-40B4-BE49-F238E27FC236}">
                <a16:creationId xmlns:a16="http://schemas.microsoft.com/office/drawing/2014/main" id="{7E314F23-E71B-4FD6-87AC-E52221808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828800"/>
            <a:ext cx="26749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uses   getchar ( ) to read character</a:t>
            </a:r>
          </a:p>
        </p:txBody>
      </p:sp>
      <p:sp>
        <p:nvSpPr>
          <p:cNvPr id="34820" name="Text Box 5">
            <a:extLst>
              <a:ext uri="{FF2B5EF4-FFF2-40B4-BE49-F238E27FC236}">
                <a16:creationId xmlns:a16="http://schemas.microsoft.com/office/drawing/2014/main" id="{8CF32205-0B42-43F1-860E-93046D66E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895600"/>
            <a:ext cx="2773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pushes back c using ungetc (c , stdin)</a:t>
            </a:r>
          </a:p>
        </p:txBody>
      </p:sp>
      <p:sp>
        <p:nvSpPr>
          <p:cNvPr id="34821" name="Text Box 6">
            <a:extLst>
              <a:ext uri="{FF2B5EF4-FFF2-40B4-BE49-F238E27FC236}">
                <a16:creationId xmlns:a16="http://schemas.microsoft.com/office/drawing/2014/main" id="{093DA81C-411E-443A-ACCD-EE92C1BD1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600200"/>
            <a:ext cx="1981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returns token to caller</a:t>
            </a:r>
          </a:p>
        </p:txBody>
      </p:sp>
      <p:sp>
        <p:nvSpPr>
          <p:cNvPr id="34822" name="Text Box 7">
            <a:extLst>
              <a:ext uri="{FF2B5EF4-FFF2-40B4-BE49-F238E27FC236}">
                <a16:creationId xmlns:a16="http://schemas.microsoft.com/office/drawing/2014/main" id="{B6D4D6FD-4E5B-4029-A53D-E1C9F62A7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505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tokenval</a:t>
            </a:r>
            <a:endParaRPr kumimoji="0" lang="en-US" altLang="zh-CN" sz="1800"/>
          </a:p>
        </p:txBody>
      </p:sp>
      <p:sp>
        <p:nvSpPr>
          <p:cNvPr id="34823" name="Text Box 8">
            <a:extLst>
              <a:ext uri="{FF2B5EF4-FFF2-40B4-BE49-F238E27FC236}">
                <a16:creationId xmlns:a16="http://schemas.microsoft.com/office/drawing/2014/main" id="{1743331B-5E1E-4BB1-BA81-587E4504A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191000"/>
            <a:ext cx="2773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Sets global variable to attribute value</a:t>
            </a:r>
          </a:p>
        </p:txBody>
      </p:sp>
      <p:sp>
        <p:nvSpPr>
          <p:cNvPr id="34824" name="Text Box 9">
            <a:extLst>
              <a:ext uri="{FF2B5EF4-FFF2-40B4-BE49-F238E27FC236}">
                <a16:creationId xmlns:a16="http://schemas.microsoft.com/office/drawing/2014/main" id="{3A2F5781-C0E3-4984-B05E-F108924B4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905000"/>
            <a:ext cx="14478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lexan ( )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lexical 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analyzer</a:t>
            </a:r>
          </a:p>
        </p:txBody>
      </p:sp>
      <p:sp>
        <p:nvSpPr>
          <p:cNvPr id="34825" name="Line 10">
            <a:extLst>
              <a:ext uri="{FF2B5EF4-FFF2-40B4-BE49-F238E27FC236}">
                <a16:creationId xmlns:a16="http://schemas.microsoft.com/office/drawing/2014/main" id="{7E1458DF-67C1-4449-9359-203045660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22098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6" name="Line 11">
            <a:extLst>
              <a:ext uri="{FF2B5EF4-FFF2-40B4-BE49-F238E27FC236}">
                <a16:creationId xmlns:a16="http://schemas.microsoft.com/office/drawing/2014/main" id="{0719B305-8B0F-4E72-9296-DA472FF79E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29718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7" name="Line 12">
            <a:extLst>
              <a:ext uri="{FF2B5EF4-FFF2-40B4-BE49-F238E27FC236}">
                <a16:creationId xmlns:a16="http://schemas.microsoft.com/office/drawing/2014/main" id="{E995C000-8AAA-46EE-A261-A8A5106D41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1336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4828" name="AutoShape 13">
            <a:extLst>
              <a:ext uri="{FF2B5EF4-FFF2-40B4-BE49-F238E27FC236}">
                <a16:creationId xmlns:a16="http://schemas.microsoft.com/office/drawing/2014/main" id="{EAAAE1DE-6B21-4111-9E60-66F51D7594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57850" y="2514600"/>
            <a:ext cx="342900" cy="12954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51FF350-9867-4E27-829E-CEE98FA7B6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6120" y="1851120"/>
              <a:ext cx="7107840" cy="4881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51FF350-9867-4E27-829E-CEE98FA7B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6760" y="1841760"/>
                <a:ext cx="7126560" cy="4900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66252FD-EDED-456D-A2F7-B8DED1D6F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97"/>
    </mc:Choice>
    <mc:Fallback xmlns="">
      <p:transition spd="slow" advTm="89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EAB7BEA1-0F71-4375-B834-451C5D8F8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2.6.5  </a:t>
            </a:r>
            <a:r>
              <a:rPr lang="zh-CN" altLang="en-US"/>
              <a:t>词法分析器程序</a:t>
            </a:r>
          </a:p>
        </p:txBody>
      </p:sp>
      <p:sp>
        <p:nvSpPr>
          <p:cNvPr id="35843" name="Rectangle 4">
            <a:extLst>
              <a:ext uri="{FF2B5EF4-FFF2-40B4-BE49-F238E27FC236}">
                <a16:creationId xmlns:a16="http://schemas.microsoft.com/office/drawing/2014/main" id="{8E7E9B22-9308-4C3F-931B-ACAEDD904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  <a:noFill/>
        </p:spPr>
        <p:txBody>
          <a:bodyPr/>
          <a:lstStyle/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#include &lt;ctype.h&gt;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#define NUM 256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int</a:t>
            </a:r>
            <a:r>
              <a:rPr kumimoji="0" lang="en-US" altLang="zh-CN" sz="2000"/>
              <a:t> lineno = 1;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int</a:t>
            </a:r>
            <a:r>
              <a:rPr kumimoji="0" lang="en-US" altLang="zh-CN" sz="2000"/>
              <a:t> tokenval = NONE;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sz="2000"/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int</a:t>
            </a:r>
            <a:r>
              <a:rPr kumimoji="0" lang="en-US" altLang="zh-CN" sz="2000"/>
              <a:t> lexan()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int t;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</a:t>
            </a:r>
            <a:r>
              <a:rPr kumimoji="0" lang="en-US" altLang="zh-CN" sz="2000" b="1"/>
              <a:t>while</a:t>
            </a:r>
            <a:r>
              <a:rPr kumimoji="0" lang="en-US" altLang="zh-CN" sz="2000"/>
              <a:t> (1) {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t = getchar();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</a:t>
            </a:r>
            <a:r>
              <a:rPr kumimoji="0" lang="en-US" altLang="zh-CN" sz="2000" b="1"/>
              <a:t>if</a:t>
            </a:r>
            <a:r>
              <a:rPr kumimoji="0" lang="en-US" altLang="zh-CN" sz="2000"/>
              <a:t> (t == ‘ ‘ || t == ‘\t’)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	;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99A0F9B-8535-49B9-BD60-5265FD5E7C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470880"/>
              <a:ext cx="7866360" cy="6333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99A0F9B-8535-49B9-BD60-5265FD5E7C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461520"/>
                <a:ext cx="7885080" cy="6352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18E39B1-8F61-45E3-9C26-457181EC9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367"/>
    </mc:Choice>
    <mc:Fallback xmlns="">
      <p:transition spd="slow" advTm="310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38C2435-D65B-4F42-9235-138D07AC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词法分析器程序（续）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FAB9DAEC-E5D9-427E-BEA0-38C2A193CD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  <a:noFill/>
        </p:spPr>
        <p:txBody>
          <a:bodyPr/>
          <a:lstStyle/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</a:t>
            </a:r>
            <a:r>
              <a:rPr kumimoji="0" lang="en-US" altLang="zh-CN" sz="2000" b="1"/>
              <a:t>else</a:t>
            </a:r>
            <a:r>
              <a:rPr kumimoji="0" lang="en-US" altLang="zh-CN" sz="2000"/>
              <a:t> </a:t>
            </a:r>
            <a:r>
              <a:rPr kumimoji="0" lang="en-US" altLang="zh-CN" sz="2000" b="1"/>
              <a:t>if</a:t>
            </a:r>
            <a:r>
              <a:rPr kumimoji="0" lang="en-US" altLang="zh-CN" sz="2000"/>
              <a:t> (t == ‘\n’)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	lineno++;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</a:t>
            </a:r>
            <a:r>
              <a:rPr kumimoji="0" lang="en-US" altLang="zh-CN" sz="2000" b="1"/>
              <a:t>else</a:t>
            </a:r>
            <a:r>
              <a:rPr kumimoji="0" lang="en-US" altLang="zh-CN" sz="2000"/>
              <a:t> </a:t>
            </a:r>
            <a:r>
              <a:rPr kumimoji="0" lang="en-US" altLang="zh-CN" sz="2000" b="1"/>
              <a:t>if</a:t>
            </a:r>
            <a:r>
              <a:rPr kumimoji="0" lang="en-US" altLang="zh-CN" sz="2000"/>
              <a:t> (isdigit(t)) {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	tokenval = 0;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	</a:t>
            </a:r>
            <a:r>
              <a:rPr kumimoji="0" lang="en-US" altLang="zh-CN" sz="2000" b="1"/>
              <a:t>while</a:t>
            </a:r>
            <a:r>
              <a:rPr kumimoji="0" lang="en-US" altLang="zh-CN" sz="2000"/>
              <a:t> (isdigit(t)) {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		tokenval = tokenval * 10 + t – ‘0’;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		t = getchar();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	}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	ungetc(t, stdin);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	</a:t>
            </a:r>
            <a:r>
              <a:rPr kumimoji="0" lang="en-US" altLang="zh-CN" sz="2000" b="1"/>
              <a:t>return</a:t>
            </a:r>
            <a:r>
              <a:rPr kumimoji="0" lang="en-US" altLang="zh-CN" sz="2000"/>
              <a:t> NUM;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}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	</a:t>
            </a:r>
            <a:r>
              <a:rPr kumimoji="0" lang="en-US" altLang="zh-CN" sz="2000" b="1"/>
              <a:t>else</a:t>
            </a:r>
            <a:r>
              <a:rPr kumimoji="0" lang="en-US" altLang="zh-CN" sz="2000"/>
              <a:t> {  tokenval = NONE; return t; }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	}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766C7D8-F906-432F-B878-4D78E8BED3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9640" y="998640"/>
              <a:ext cx="7076520" cy="4379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766C7D8-F906-432F-B878-4D78E8BED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0280" y="989280"/>
                <a:ext cx="7095240" cy="439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CB67563-EEA3-4CDF-A667-6E89E818A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283"/>
    </mc:Choice>
    <mc:Fallback xmlns="">
      <p:transition spd="slow" advTm="308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FF18712-76EE-4C76-8957-F5CA0877D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符号表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0D77131-D553-4AA3-A85D-63CC1DB2C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不同阶段保存（使用）单词的不同信息</a:t>
            </a:r>
          </a:p>
          <a:p>
            <a:pPr eaLnBrk="1" hangingPunct="1"/>
            <a:r>
              <a:rPr lang="en-US" altLang="zh-CN" sz="2800"/>
              <a:t>2.7.1  </a:t>
            </a:r>
            <a:r>
              <a:rPr lang="zh-CN" altLang="en-US" sz="2800"/>
              <a:t>接口</a:t>
            </a:r>
          </a:p>
          <a:p>
            <a:pPr lvl="1" eaLnBrk="1" hangingPunct="1"/>
            <a:r>
              <a:rPr lang="en-US" altLang="zh-CN" sz="2400"/>
              <a:t>insert(s,t)</a:t>
            </a:r>
            <a:r>
              <a:rPr lang="zh-CN" altLang="en-US" sz="2400"/>
              <a:t>：单词</a:t>
            </a:r>
            <a:r>
              <a:rPr lang="en-US" altLang="zh-CN" sz="2400"/>
              <a:t>t</a:t>
            </a:r>
            <a:r>
              <a:rPr lang="zh-CN" altLang="en-US" sz="2400"/>
              <a:t>的实例</a:t>
            </a:r>
            <a:r>
              <a:rPr lang="en-US" altLang="zh-CN" sz="2400"/>
              <a:t>s</a:t>
            </a:r>
            <a:r>
              <a:rPr lang="zh-CN" altLang="en-US" sz="2400"/>
              <a:t>（字符串）插入符号表，返回其索引</a:t>
            </a:r>
          </a:p>
          <a:p>
            <a:pPr lvl="1" eaLnBrk="1" hangingPunct="1"/>
            <a:r>
              <a:rPr lang="en-US" altLang="zh-CN" sz="2400"/>
              <a:t>lookup(s)</a:t>
            </a:r>
            <a:r>
              <a:rPr lang="zh-CN" altLang="en-US" sz="2400"/>
              <a:t>：返回字符串</a:t>
            </a:r>
            <a:r>
              <a:rPr lang="en-US" altLang="zh-CN" sz="2400"/>
              <a:t>s</a:t>
            </a:r>
            <a:r>
              <a:rPr lang="zh-CN" altLang="en-US" sz="2400"/>
              <a:t>对应表项的索引，若未找到，返回</a:t>
            </a:r>
            <a:r>
              <a:rPr lang="en-US" altLang="zh-CN" sz="2400"/>
              <a:t>0</a:t>
            </a:r>
          </a:p>
          <a:p>
            <a:pPr eaLnBrk="1" hangingPunct="1"/>
            <a:r>
              <a:rPr lang="en-US" altLang="zh-CN" sz="2800"/>
              <a:t>2.7.2  </a:t>
            </a:r>
            <a:r>
              <a:rPr lang="zh-CN" altLang="en-US" sz="2800"/>
              <a:t>保留字可存入符号表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insert(“div”, </a:t>
            </a:r>
            <a:r>
              <a:rPr lang="en-US" altLang="zh-CN" sz="2400" b="1"/>
              <a:t>div</a:t>
            </a:r>
            <a:r>
              <a:rPr lang="en-US" altLang="zh-CN" sz="2400"/>
              <a:t>)	insert(“mod”, </a:t>
            </a:r>
            <a:r>
              <a:rPr lang="en-US" altLang="zh-CN" sz="2400" b="1"/>
              <a:t>mod</a:t>
            </a:r>
            <a:r>
              <a:rPr lang="en-US" altLang="zh-CN" sz="2400"/>
              <a:t>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5AABDBE-FBC9-4975-9BDE-18C07E91AE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0320" y="86400"/>
              <a:ext cx="7120080" cy="4947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5AABDBE-FBC9-4975-9BDE-18C07E91A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960" y="77040"/>
                <a:ext cx="7138800" cy="4965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8CE4086-5C75-487B-98DC-41FDF5937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699"/>
    </mc:Choice>
    <mc:Fallback xmlns="">
      <p:transition spd="slow" advTm="129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999A457E-5D83-4CB9-B527-27A809B3E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2.7.3  </a:t>
            </a:r>
            <a:r>
              <a:rPr lang="zh-CN" altLang="en-US"/>
              <a:t>一种实现方式</a:t>
            </a:r>
          </a:p>
        </p:txBody>
      </p:sp>
      <p:sp>
        <p:nvSpPr>
          <p:cNvPr id="38915" name="Text Box 4">
            <a:extLst>
              <a:ext uri="{FF2B5EF4-FFF2-40B4-BE49-F238E27FC236}">
                <a16:creationId xmlns:a16="http://schemas.microsoft.com/office/drawing/2014/main" id="{3F92EC11-3962-4D5E-A89E-667EB172A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063" y="1139825"/>
            <a:ext cx="3802062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                     </a:t>
            </a:r>
            <a:r>
              <a:rPr kumimoji="0" lang="en-US" altLang="zh-CN" sz="2400" b="1"/>
              <a:t>ARRAY  symtable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lexptr     token  attributes</a:t>
            </a:r>
            <a:endParaRPr kumimoji="0" lang="en-US" altLang="zh-CN" sz="2400"/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sz="2400"/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                 </a:t>
            </a:r>
            <a:r>
              <a:rPr kumimoji="0" lang="en-US" altLang="zh-CN" sz="2400" b="1"/>
              <a:t>div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                 mod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                   id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                   id</a:t>
            </a:r>
            <a:endParaRPr kumimoji="0" lang="en-US" altLang="zh-CN" sz="2400"/>
          </a:p>
        </p:txBody>
      </p:sp>
      <p:sp>
        <p:nvSpPr>
          <p:cNvPr id="38916" name="Rectangle 5">
            <a:extLst>
              <a:ext uri="{FF2B5EF4-FFF2-40B4-BE49-F238E27FC236}">
                <a16:creationId xmlns:a16="http://schemas.microsoft.com/office/drawing/2014/main" id="{66736EC1-DDA9-4438-8D97-63D2EFB4D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2006600"/>
            <a:ext cx="2039937" cy="1938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ea typeface="隶书" panose="02010509060101010101" pitchFamily="49" charset="-122"/>
            </a:endParaRPr>
          </a:p>
        </p:txBody>
      </p:sp>
      <p:sp>
        <p:nvSpPr>
          <p:cNvPr id="38917" name="Line 6">
            <a:extLst>
              <a:ext uri="{FF2B5EF4-FFF2-40B4-BE49-F238E27FC236}">
                <a16:creationId xmlns:a16="http://schemas.microsoft.com/office/drawing/2014/main" id="{B3AAB7E9-02A3-41A0-9CC1-F47F8EC0A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138" y="3581400"/>
            <a:ext cx="2039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8" name="Line 7">
            <a:extLst>
              <a:ext uri="{FF2B5EF4-FFF2-40B4-BE49-F238E27FC236}">
                <a16:creationId xmlns:a16="http://schemas.microsoft.com/office/drawing/2014/main" id="{73E5112E-E360-4EFB-8358-60A85ACA7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138" y="3217863"/>
            <a:ext cx="2039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8">
            <a:extLst>
              <a:ext uri="{FF2B5EF4-FFF2-40B4-BE49-F238E27FC236}">
                <a16:creationId xmlns:a16="http://schemas.microsoft.com/office/drawing/2014/main" id="{9E45E2EA-B617-4814-BFD7-E284BCE24E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138" y="2854325"/>
            <a:ext cx="2039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9">
            <a:extLst>
              <a:ext uri="{FF2B5EF4-FFF2-40B4-BE49-F238E27FC236}">
                <a16:creationId xmlns:a16="http://schemas.microsoft.com/office/drawing/2014/main" id="{76F7A8BD-52B9-4DF0-BFEA-EAAA87B8B5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6900" y="2006600"/>
            <a:ext cx="0" cy="2301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Line 10">
            <a:extLst>
              <a:ext uri="{FF2B5EF4-FFF2-40B4-BE49-F238E27FC236}">
                <a16:creationId xmlns:a16="http://schemas.microsoft.com/office/drawing/2014/main" id="{CF9FD7D6-2DA6-4C20-AF91-3F4C9F83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138" y="2370138"/>
            <a:ext cx="2039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2" name="Line 11">
            <a:extLst>
              <a:ext uri="{FF2B5EF4-FFF2-40B4-BE49-F238E27FC236}">
                <a16:creationId xmlns:a16="http://schemas.microsoft.com/office/drawing/2014/main" id="{A237AD6E-BC33-4D21-8F4B-13FFF4AEC1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138" y="3944938"/>
            <a:ext cx="0" cy="363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3" name="Line 12">
            <a:extLst>
              <a:ext uri="{FF2B5EF4-FFF2-40B4-BE49-F238E27FC236}">
                <a16:creationId xmlns:a16="http://schemas.microsoft.com/office/drawing/2014/main" id="{F3F9B0ED-5434-4EF1-83B0-466D0B1D40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3944938"/>
            <a:ext cx="0" cy="363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4" name="Line 13">
            <a:extLst>
              <a:ext uri="{FF2B5EF4-FFF2-40B4-BE49-F238E27FC236}">
                <a16:creationId xmlns:a16="http://schemas.microsoft.com/office/drawing/2014/main" id="{7787B1AD-8CE4-464B-A444-542CA52DF0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2006600"/>
            <a:ext cx="12065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5" name="Line 14">
            <a:extLst>
              <a:ext uri="{FF2B5EF4-FFF2-40B4-BE49-F238E27FC236}">
                <a16:creationId xmlns:a16="http://schemas.microsoft.com/office/drawing/2014/main" id="{1015F28B-8D76-49B7-9A3C-FC00C59B9A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2370138"/>
            <a:ext cx="12065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Line 15">
            <a:extLst>
              <a:ext uri="{FF2B5EF4-FFF2-40B4-BE49-F238E27FC236}">
                <a16:creationId xmlns:a16="http://schemas.microsoft.com/office/drawing/2014/main" id="{866C440B-716F-4658-A69F-2E4EB6C2A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2854325"/>
            <a:ext cx="12065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Line 16">
            <a:extLst>
              <a:ext uri="{FF2B5EF4-FFF2-40B4-BE49-F238E27FC236}">
                <a16:creationId xmlns:a16="http://schemas.microsoft.com/office/drawing/2014/main" id="{77D725AB-5289-4652-B83F-658927EB1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3581400"/>
            <a:ext cx="12065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8" name="Line 17">
            <a:extLst>
              <a:ext uri="{FF2B5EF4-FFF2-40B4-BE49-F238E27FC236}">
                <a16:creationId xmlns:a16="http://schemas.microsoft.com/office/drawing/2014/main" id="{CF36CC10-DCC7-4815-99CD-4E5513C6A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3944938"/>
            <a:ext cx="12065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9" name="Line 18">
            <a:extLst>
              <a:ext uri="{FF2B5EF4-FFF2-40B4-BE49-F238E27FC236}">
                <a16:creationId xmlns:a16="http://schemas.microsoft.com/office/drawing/2014/main" id="{BBD8C806-D838-49B3-BECB-CC6DDF62B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2575" y="2006600"/>
            <a:ext cx="0" cy="2422525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0" name="Line 19">
            <a:extLst>
              <a:ext uri="{FF2B5EF4-FFF2-40B4-BE49-F238E27FC236}">
                <a16:creationId xmlns:a16="http://schemas.microsoft.com/office/drawing/2014/main" id="{DA968051-872B-4699-9901-DD2690087D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3217863"/>
            <a:ext cx="12065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31" name="Group 20">
            <a:extLst>
              <a:ext uri="{FF2B5EF4-FFF2-40B4-BE49-F238E27FC236}">
                <a16:creationId xmlns:a16="http://schemas.microsoft.com/office/drawing/2014/main" id="{7BE070C5-96B8-4E20-BDFE-FE3054EE346F}"/>
              </a:ext>
            </a:extLst>
          </p:cNvPr>
          <p:cNvGrpSpPr>
            <a:grpSpLocks/>
          </p:cNvGrpSpPr>
          <p:nvPr/>
        </p:nvGrpSpPr>
        <p:grpSpPr bwMode="auto">
          <a:xfrm>
            <a:off x="7716838" y="4483100"/>
            <a:ext cx="741362" cy="484188"/>
            <a:chOff x="912" y="3600"/>
            <a:chExt cx="384" cy="192"/>
          </a:xfrm>
        </p:grpSpPr>
        <p:sp>
          <p:nvSpPr>
            <p:cNvPr id="38985" name="Text Box 21">
              <a:extLst>
                <a:ext uri="{FF2B5EF4-FFF2-40B4-BE49-F238E27FC236}">
                  <a16:creationId xmlns:a16="http://schemas.microsoft.com/office/drawing/2014/main" id="{6336278A-7339-4772-B542-EEB17A02D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EOS</a:t>
              </a:r>
            </a:p>
          </p:txBody>
        </p:sp>
        <p:sp>
          <p:nvSpPr>
            <p:cNvPr id="38986" name="Rectangle 22">
              <a:extLst>
                <a:ext uri="{FF2B5EF4-FFF2-40B4-BE49-F238E27FC236}">
                  <a16:creationId xmlns:a16="http://schemas.microsoft.com/office/drawing/2014/main" id="{F01E32EB-44EC-4B1F-9FDA-8FA5F0946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32" name="Group 23">
            <a:extLst>
              <a:ext uri="{FF2B5EF4-FFF2-40B4-BE49-F238E27FC236}">
                <a16:creationId xmlns:a16="http://schemas.microsoft.com/office/drawing/2014/main" id="{42FFAB9D-9C75-4B1B-96E5-AB4633986BD6}"/>
              </a:ext>
            </a:extLst>
          </p:cNvPr>
          <p:cNvGrpSpPr>
            <a:grpSpLocks/>
          </p:cNvGrpSpPr>
          <p:nvPr/>
        </p:nvGrpSpPr>
        <p:grpSpPr bwMode="auto">
          <a:xfrm>
            <a:off x="7253288" y="4483100"/>
            <a:ext cx="741362" cy="484188"/>
            <a:chOff x="912" y="3600"/>
            <a:chExt cx="384" cy="192"/>
          </a:xfrm>
        </p:grpSpPr>
        <p:sp>
          <p:nvSpPr>
            <p:cNvPr id="38983" name="Text Box 24">
              <a:extLst>
                <a:ext uri="{FF2B5EF4-FFF2-40B4-BE49-F238E27FC236}">
                  <a16:creationId xmlns:a16="http://schemas.microsoft.com/office/drawing/2014/main" id="{27051546-56FE-43CB-8EA4-DC0D6F9DB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i</a:t>
              </a:r>
            </a:p>
          </p:txBody>
        </p:sp>
        <p:sp>
          <p:nvSpPr>
            <p:cNvPr id="38984" name="Rectangle 25">
              <a:extLst>
                <a:ext uri="{FF2B5EF4-FFF2-40B4-BE49-F238E27FC236}">
                  <a16:creationId xmlns:a16="http://schemas.microsoft.com/office/drawing/2014/main" id="{B4AC235E-7E52-40BF-A5D5-CAFFD065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33" name="Group 26">
            <a:extLst>
              <a:ext uri="{FF2B5EF4-FFF2-40B4-BE49-F238E27FC236}">
                <a16:creationId xmlns:a16="http://schemas.microsoft.com/office/drawing/2014/main" id="{E37DCBCE-E0E3-4D76-AAB6-0E27EB589F8D}"/>
              </a:ext>
            </a:extLst>
          </p:cNvPr>
          <p:cNvGrpSpPr>
            <a:grpSpLocks/>
          </p:cNvGrpSpPr>
          <p:nvPr/>
        </p:nvGrpSpPr>
        <p:grpSpPr bwMode="auto">
          <a:xfrm>
            <a:off x="6789738" y="4483100"/>
            <a:ext cx="741362" cy="484188"/>
            <a:chOff x="912" y="3600"/>
            <a:chExt cx="384" cy="192"/>
          </a:xfrm>
        </p:grpSpPr>
        <p:sp>
          <p:nvSpPr>
            <p:cNvPr id="38981" name="Text Box 27">
              <a:extLst>
                <a:ext uri="{FF2B5EF4-FFF2-40B4-BE49-F238E27FC236}">
                  <a16:creationId xmlns:a16="http://schemas.microsoft.com/office/drawing/2014/main" id="{3DEE5F63-02BB-415E-B834-33F6B99A1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EOS</a:t>
              </a:r>
            </a:p>
          </p:txBody>
        </p:sp>
        <p:sp>
          <p:nvSpPr>
            <p:cNvPr id="38982" name="Rectangle 28">
              <a:extLst>
                <a:ext uri="{FF2B5EF4-FFF2-40B4-BE49-F238E27FC236}">
                  <a16:creationId xmlns:a16="http://schemas.microsoft.com/office/drawing/2014/main" id="{F8B4BF7B-45EA-4291-A37D-6623E0599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34" name="Group 29">
            <a:extLst>
              <a:ext uri="{FF2B5EF4-FFF2-40B4-BE49-F238E27FC236}">
                <a16:creationId xmlns:a16="http://schemas.microsoft.com/office/drawing/2014/main" id="{1D3058D5-2445-4F1A-B2BB-2D6B8211B9D4}"/>
              </a:ext>
            </a:extLst>
          </p:cNvPr>
          <p:cNvGrpSpPr>
            <a:grpSpLocks/>
          </p:cNvGrpSpPr>
          <p:nvPr/>
        </p:nvGrpSpPr>
        <p:grpSpPr bwMode="auto">
          <a:xfrm>
            <a:off x="6326188" y="4483100"/>
            <a:ext cx="741362" cy="484188"/>
            <a:chOff x="912" y="3600"/>
            <a:chExt cx="384" cy="192"/>
          </a:xfrm>
        </p:grpSpPr>
        <p:sp>
          <p:nvSpPr>
            <p:cNvPr id="38979" name="Text Box 30">
              <a:extLst>
                <a:ext uri="{FF2B5EF4-FFF2-40B4-BE49-F238E27FC236}">
                  <a16:creationId xmlns:a16="http://schemas.microsoft.com/office/drawing/2014/main" id="{0EFC3CA2-827D-4663-B273-0FD1844B88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t</a:t>
              </a:r>
            </a:p>
          </p:txBody>
        </p:sp>
        <p:sp>
          <p:nvSpPr>
            <p:cNvPr id="38980" name="Rectangle 31">
              <a:extLst>
                <a:ext uri="{FF2B5EF4-FFF2-40B4-BE49-F238E27FC236}">
                  <a16:creationId xmlns:a16="http://schemas.microsoft.com/office/drawing/2014/main" id="{DDEDB988-1F13-416F-8C99-8D17631BF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35" name="Group 32">
            <a:extLst>
              <a:ext uri="{FF2B5EF4-FFF2-40B4-BE49-F238E27FC236}">
                <a16:creationId xmlns:a16="http://schemas.microsoft.com/office/drawing/2014/main" id="{8BA798D8-7D6C-4891-8177-DBF25DC9B8F6}"/>
              </a:ext>
            </a:extLst>
          </p:cNvPr>
          <p:cNvGrpSpPr>
            <a:grpSpLocks/>
          </p:cNvGrpSpPr>
          <p:nvPr/>
        </p:nvGrpSpPr>
        <p:grpSpPr bwMode="auto">
          <a:xfrm>
            <a:off x="5862638" y="4483100"/>
            <a:ext cx="741362" cy="484188"/>
            <a:chOff x="912" y="3600"/>
            <a:chExt cx="384" cy="192"/>
          </a:xfrm>
        </p:grpSpPr>
        <p:sp>
          <p:nvSpPr>
            <p:cNvPr id="38977" name="Text Box 33">
              <a:extLst>
                <a:ext uri="{FF2B5EF4-FFF2-40B4-BE49-F238E27FC236}">
                  <a16:creationId xmlns:a16="http://schemas.microsoft.com/office/drawing/2014/main" id="{43FE1A6F-25FC-4110-B4FD-15FC04FFF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n</a:t>
              </a:r>
            </a:p>
          </p:txBody>
        </p:sp>
        <p:sp>
          <p:nvSpPr>
            <p:cNvPr id="38978" name="Rectangle 34">
              <a:extLst>
                <a:ext uri="{FF2B5EF4-FFF2-40B4-BE49-F238E27FC236}">
                  <a16:creationId xmlns:a16="http://schemas.microsoft.com/office/drawing/2014/main" id="{D6455880-4DA5-4566-81B8-21D886C6F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36" name="Group 35">
            <a:extLst>
              <a:ext uri="{FF2B5EF4-FFF2-40B4-BE49-F238E27FC236}">
                <a16:creationId xmlns:a16="http://schemas.microsoft.com/office/drawing/2014/main" id="{C18C2C69-DF5E-4F23-84D5-B79F8E32B7F4}"/>
              </a:ext>
            </a:extLst>
          </p:cNvPr>
          <p:cNvGrpSpPr>
            <a:grpSpLocks/>
          </p:cNvGrpSpPr>
          <p:nvPr/>
        </p:nvGrpSpPr>
        <p:grpSpPr bwMode="auto">
          <a:xfrm>
            <a:off x="5397500" y="4483100"/>
            <a:ext cx="742950" cy="484188"/>
            <a:chOff x="912" y="3600"/>
            <a:chExt cx="384" cy="192"/>
          </a:xfrm>
        </p:grpSpPr>
        <p:sp>
          <p:nvSpPr>
            <p:cNvPr id="38975" name="Text Box 36">
              <a:extLst>
                <a:ext uri="{FF2B5EF4-FFF2-40B4-BE49-F238E27FC236}">
                  <a16:creationId xmlns:a16="http://schemas.microsoft.com/office/drawing/2014/main" id="{9CC6BF8F-29DB-4226-968D-541A69503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u</a:t>
              </a:r>
            </a:p>
          </p:txBody>
        </p:sp>
        <p:sp>
          <p:nvSpPr>
            <p:cNvPr id="38976" name="Rectangle 37">
              <a:extLst>
                <a:ext uri="{FF2B5EF4-FFF2-40B4-BE49-F238E27FC236}">
                  <a16:creationId xmlns:a16="http://schemas.microsoft.com/office/drawing/2014/main" id="{0AADAFF6-7286-4C15-9EED-471D7A4AB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37" name="Group 38">
            <a:extLst>
              <a:ext uri="{FF2B5EF4-FFF2-40B4-BE49-F238E27FC236}">
                <a16:creationId xmlns:a16="http://schemas.microsoft.com/office/drawing/2014/main" id="{C4C10B30-AEA6-45BB-AD40-E9FA7BDEB56A}"/>
              </a:ext>
            </a:extLst>
          </p:cNvPr>
          <p:cNvGrpSpPr>
            <a:grpSpLocks/>
          </p:cNvGrpSpPr>
          <p:nvPr/>
        </p:nvGrpSpPr>
        <p:grpSpPr bwMode="auto">
          <a:xfrm>
            <a:off x="4933950" y="4483100"/>
            <a:ext cx="742950" cy="484188"/>
            <a:chOff x="912" y="3600"/>
            <a:chExt cx="384" cy="192"/>
          </a:xfrm>
        </p:grpSpPr>
        <p:sp>
          <p:nvSpPr>
            <p:cNvPr id="38973" name="Text Box 39">
              <a:extLst>
                <a:ext uri="{FF2B5EF4-FFF2-40B4-BE49-F238E27FC236}">
                  <a16:creationId xmlns:a16="http://schemas.microsoft.com/office/drawing/2014/main" id="{FAC64DC9-AAC5-4904-9AD4-14653CEE0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o</a:t>
              </a:r>
            </a:p>
          </p:txBody>
        </p:sp>
        <p:sp>
          <p:nvSpPr>
            <p:cNvPr id="38974" name="Rectangle 40">
              <a:extLst>
                <a:ext uri="{FF2B5EF4-FFF2-40B4-BE49-F238E27FC236}">
                  <a16:creationId xmlns:a16="http://schemas.microsoft.com/office/drawing/2014/main" id="{2A12D1F3-3894-43B4-8176-EE453C2AD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38" name="Group 41">
            <a:extLst>
              <a:ext uri="{FF2B5EF4-FFF2-40B4-BE49-F238E27FC236}">
                <a16:creationId xmlns:a16="http://schemas.microsoft.com/office/drawing/2014/main" id="{AE793A9E-9C66-4A4F-862E-D76CFA88BAA8}"/>
              </a:ext>
            </a:extLst>
          </p:cNvPr>
          <p:cNvGrpSpPr>
            <a:grpSpLocks/>
          </p:cNvGrpSpPr>
          <p:nvPr/>
        </p:nvGrpSpPr>
        <p:grpSpPr bwMode="auto">
          <a:xfrm>
            <a:off x="4470400" y="4483100"/>
            <a:ext cx="742950" cy="484188"/>
            <a:chOff x="912" y="3600"/>
            <a:chExt cx="384" cy="192"/>
          </a:xfrm>
        </p:grpSpPr>
        <p:sp>
          <p:nvSpPr>
            <p:cNvPr id="38971" name="Text Box 42">
              <a:extLst>
                <a:ext uri="{FF2B5EF4-FFF2-40B4-BE49-F238E27FC236}">
                  <a16:creationId xmlns:a16="http://schemas.microsoft.com/office/drawing/2014/main" id="{C06C6A20-4F0F-4597-9B56-7CAF28A6A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c</a:t>
              </a:r>
            </a:p>
          </p:txBody>
        </p:sp>
        <p:sp>
          <p:nvSpPr>
            <p:cNvPr id="38972" name="Rectangle 43">
              <a:extLst>
                <a:ext uri="{FF2B5EF4-FFF2-40B4-BE49-F238E27FC236}">
                  <a16:creationId xmlns:a16="http://schemas.microsoft.com/office/drawing/2014/main" id="{D0CCAC3E-803F-49D4-BF0D-B21023946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39" name="Group 44">
            <a:extLst>
              <a:ext uri="{FF2B5EF4-FFF2-40B4-BE49-F238E27FC236}">
                <a16:creationId xmlns:a16="http://schemas.microsoft.com/office/drawing/2014/main" id="{CE73B927-5C46-4D95-B66F-914E87C2B56C}"/>
              </a:ext>
            </a:extLst>
          </p:cNvPr>
          <p:cNvGrpSpPr>
            <a:grpSpLocks/>
          </p:cNvGrpSpPr>
          <p:nvPr/>
        </p:nvGrpSpPr>
        <p:grpSpPr bwMode="auto">
          <a:xfrm>
            <a:off x="4006850" y="4483100"/>
            <a:ext cx="742950" cy="484188"/>
            <a:chOff x="912" y="3600"/>
            <a:chExt cx="384" cy="192"/>
          </a:xfrm>
        </p:grpSpPr>
        <p:sp>
          <p:nvSpPr>
            <p:cNvPr id="38969" name="Text Box 45">
              <a:extLst>
                <a:ext uri="{FF2B5EF4-FFF2-40B4-BE49-F238E27FC236}">
                  <a16:creationId xmlns:a16="http://schemas.microsoft.com/office/drawing/2014/main" id="{B0AE91E2-FA78-4117-A301-9C0241164C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EOS</a:t>
              </a:r>
            </a:p>
          </p:txBody>
        </p:sp>
        <p:sp>
          <p:nvSpPr>
            <p:cNvPr id="38970" name="Rectangle 46">
              <a:extLst>
                <a:ext uri="{FF2B5EF4-FFF2-40B4-BE49-F238E27FC236}">
                  <a16:creationId xmlns:a16="http://schemas.microsoft.com/office/drawing/2014/main" id="{74DB9EEC-3533-43C2-AA50-A32753C3E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40" name="Group 47">
            <a:extLst>
              <a:ext uri="{FF2B5EF4-FFF2-40B4-BE49-F238E27FC236}">
                <a16:creationId xmlns:a16="http://schemas.microsoft.com/office/drawing/2014/main" id="{A6DAE944-F2C4-4431-8845-9A504BD85967}"/>
              </a:ext>
            </a:extLst>
          </p:cNvPr>
          <p:cNvGrpSpPr>
            <a:grpSpLocks/>
          </p:cNvGrpSpPr>
          <p:nvPr/>
        </p:nvGrpSpPr>
        <p:grpSpPr bwMode="auto">
          <a:xfrm>
            <a:off x="3543300" y="4483100"/>
            <a:ext cx="742950" cy="484188"/>
            <a:chOff x="912" y="3600"/>
            <a:chExt cx="384" cy="192"/>
          </a:xfrm>
        </p:grpSpPr>
        <p:sp>
          <p:nvSpPr>
            <p:cNvPr id="38967" name="Text Box 48">
              <a:extLst>
                <a:ext uri="{FF2B5EF4-FFF2-40B4-BE49-F238E27FC236}">
                  <a16:creationId xmlns:a16="http://schemas.microsoft.com/office/drawing/2014/main" id="{F35FD3D7-DED0-4D42-835B-9E7649FDB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d</a:t>
              </a:r>
            </a:p>
          </p:txBody>
        </p:sp>
        <p:sp>
          <p:nvSpPr>
            <p:cNvPr id="38968" name="Rectangle 49">
              <a:extLst>
                <a:ext uri="{FF2B5EF4-FFF2-40B4-BE49-F238E27FC236}">
                  <a16:creationId xmlns:a16="http://schemas.microsoft.com/office/drawing/2014/main" id="{3F3FEF56-AE01-4307-BD35-3DDA59209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41" name="Group 50">
            <a:extLst>
              <a:ext uri="{FF2B5EF4-FFF2-40B4-BE49-F238E27FC236}">
                <a16:creationId xmlns:a16="http://schemas.microsoft.com/office/drawing/2014/main" id="{E075411D-6B67-4E7A-BA9C-FC1055A97F77}"/>
              </a:ext>
            </a:extLst>
          </p:cNvPr>
          <p:cNvGrpSpPr>
            <a:grpSpLocks/>
          </p:cNvGrpSpPr>
          <p:nvPr/>
        </p:nvGrpSpPr>
        <p:grpSpPr bwMode="auto">
          <a:xfrm>
            <a:off x="3079750" y="4483100"/>
            <a:ext cx="742950" cy="484188"/>
            <a:chOff x="912" y="3600"/>
            <a:chExt cx="384" cy="192"/>
          </a:xfrm>
        </p:grpSpPr>
        <p:sp>
          <p:nvSpPr>
            <p:cNvPr id="38965" name="Text Box 51">
              <a:extLst>
                <a:ext uri="{FF2B5EF4-FFF2-40B4-BE49-F238E27FC236}">
                  <a16:creationId xmlns:a16="http://schemas.microsoft.com/office/drawing/2014/main" id="{4953D6FC-4D1B-42DD-AF22-24E103E61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o</a:t>
              </a:r>
            </a:p>
          </p:txBody>
        </p:sp>
        <p:sp>
          <p:nvSpPr>
            <p:cNvPr id="38966" name="Rectangle 52">
              <a:extLst>
                <a:ext uri="{FF2B5EF4-FFF2-40B4-BE49-F238E27FC236}">
                  <a16:creationId xmlns:a16="http://schemas.microsoft.com/office/drawing/2014/main" id="{271A1FFB-FBF0-406A-869B-8150753E8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42" name="Group 53">
            <a:extLst>
              <a:ext uri="{FF2B5EF4-FFF2-40B4-BE49-F238E27FC236}">
                <a16:creationId xmlns:a16="http://schemas.microsoft.com/office/drawing/2014/main" id="{85918B94-B8A8-43BF-A4F3-8243099ADBA3}"/>
              </a:ext>
            </a:extLst>
          </p:cNvPr>
          <p:cNvGrpSpPr>
            <a:grpSpLocks/>
          </p:cNvGrpSpPr>
          <p:nvPr/>
        </p:nvGrpSpPr>
        <p:grpSpPr bwMode="auto">
          <a:xfrm>
            <a:off x="2616200" y="4483100"/>
            <a:ext cx="741363" cy="484188"/>
            <a:chOff x="912" y="3600"/>
            <a:chExt cx="384" cy="192"/>
          </a:xfrm>
        </p:grpSpPr>
        <p:sp>
          <p:nvSpPr>
            <p:cNvPr id="38963" name="Text Box 54">
              <a:extLst>
                <a:ext uri="{FF2B5EF4-FFF2-40B4-BE49-F238E27FC236}">
                  <a16:creationId xmlns:a16="http://schemas.microsoft.com/office/drawing/2014/main" id="{B6F340D9-6347-49F6-AA75-AD7792455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m</a:t>
              </a:r>
            </a:p>
          </p:txBody>
        </p:sp>
        <p:sp>
          <p:nvSpPr>
            <p:cNvPr id="38964" name="Rectangle 55">
              <a:extLst>
                <a:ext uri="{FF2B5EF4-FFF2-40B4-BE49-F238E27FC236}">
                  <a16:creationId xmlns:a16="http://schemas.microsoft.com/office/drawing/2014/main" id="{8E3E4875-11CF-4DF2-9037-0FA68A4EC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43" name="Group 56">
            <a:extLst>
              <a:ext uri="{FF2B5EF4-FFF2-40B4-BE49-F238E27FC236}">
                <a16:creationId xmlns:a16="http://schemas.microsoft.com/office/drawing/2014/main" id="{78CA9854-5DA4-4097-9012-9830FBC56175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4483100"/>
            <a:ext cx="741363" cy="484188"/>
            <a:chOff x="912" y="3600"/>
            <a:chExt cx="384" cy="192"/>
          </a:xfrm>
        </p:grpSpPr>
        <p:sp>
          <p:nvSpPr>
            <p:cNvPr id="38961" name="Text Box 57">
              <a:extLst>
                <a:ext uri="{FF2B5EF4-FFF2-40B4-BE49-F238E27FC236}">
                  <a16:creationId xmlns:a16="http://schemas.microsoft.com/office/drawing/2014/main" id="{D90528B5-2D31-4B66-8F94-CF52F2527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EOS</a:t>
              </a:r>
            </a:p>
          </p:txBody>
        </p:sp>
        <p:sp>
          <p:nvSpPr>
            <p:cNvPr id="38962" name="Rectangle 58">
              <a:extLst>
                <a:ext uri="{FF2B5EF4-FFF2-40B4-BE49-F238E27FC236}">
                  <a16:creationId xmlns:a16="http://schemas.microsoft.com/office/drawing/2014/main" id="{A9BE036F-846F-417F-B150-D261A22C8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44" name="Group 59">
            <a:extLst>
              <a:ext uri="{FF2B5EF4-FFF2-40B4-BE49-F238E27FC236}">
                <a16:creationId xmlns:a16="http://schemas.microsoft.com/office/drawing/2014/main" id="{F656BE7F-CED3-4025-A33A-3AFDEF7B50E5}"/>
              </a:ext>
            </a:extLst>
          </p:cNvPr>
          <p:cNvGrpSpPr>
            <a:grpSpLocks/>
          </p:cNvGrpSpPr>
          <p:nvPr/>
        </p:nvGrpSpPr>
        <p:grpSpPr bwMode="auto">
          <a:xfrm>
            <a:off x="1689100" y="4483100"/>
            <a:ext cx="741363" cy="484188"/>
            <a:chOff x="912" y="3600"/>
            <a:chExt cx="384" cy="192"/>
          </a:xfrm>
        </p:grpSpPr>
        <p:sp>
          <p:nvSpPr>
            <p:cNvPr id="38959" name="Text Box 60">
              <a:extLst>
                <a:ext uri="{FF2B5EF4-FFF2-40B4-BE49-F238E27FC236}">
                  <a16:creationId xmlns:a16="http://schemas.microsoft.com/office/drawing/2014/main" id="{3BF1493D-6918-4269-A711-30CF471BE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v</a:t>
              </a:r>
            </a:p>
          </p:txBody>
        </p:sp>
        <p:sp>
          <p:nvSpPr>
            <p:cNvPr id="38960" name="Rectangle 61">
              <a:extLst>
                <a:ext uri="{FF2B5EF4-FFF2-40B4-BE49-F238E27FC236}">
                  <a16:creationId xmlns:a16="http://schemas.microsoft.com/office/drawing/2014/main" id="{A4B1DCD7-57B5-43AF-B3CF-F0C483098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45" name="Group 62">
            <a:extLst>
              <a:ext uri="{FF2B5EF4-FFF2-40B4-BE49-F238E27FC236}">
                <a16:creationId xmlns:a16="http://schemas.microsoft.com/office/drawing/2014/main" id="{5F5E78F5-551C-49F0-87E6-3F943C1A973A}"/>
              </a:ext>
            </a:extLst>
          </p:cNvPr>
          <p:cNvGrpSpPr>
            <a:grpSpLocks/>
          </p:cNvGrpSpPr>
          <p:nvPr/>
        </p:nvGrpSpPr>
        <p:grpSpPr bwMode="auto">
          <a:xfrm>
            <a:off x="1225550" y="4483100"/>
            <a:ext cx="741363" cy="484188"/>
            <a:chOff x="912" y="3600"/>
            <a:chExt cx="384" cy="192"/>
          </a:xfrm>
        </p:grpSpPr>
        <p:sp>
          <p:nvSpPr>
            <p:cNvPr id="38957" name="Text Box 63">
              <a:extLst>
                <a:ext uri="{FF2B5EF4-FFF2-40B4-BE49-F238E27FC236}">
                  <a16:creationId xmlns:a16="http://schemas.microsoft.com/office/drawing/2014/main" id="{204AF296-217E-441C-9028-C48C018B2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i</a:t>
              </a:r>
            </a:p>
          </p:txBody>
        </p:sp>
        <p:sp>
          <p:nvSpPr>
            <p:cNvPr id="38958" name="Rectangle 64">
              <a:extLst>
                <a:ext uri="{FF2B5EF4-FFF2-40B4-BE49-F238E27FC236}">
                  <a16:creationId xmlns:a16="http://schemas.microsoft.com/office/drawing/2014/main" id="{A6D2445A-7C77-4C86-BB83-336BC28E9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grpSp>
        <p:nvGrpSpPr>
          <p:cNvPr id="38946" name="Group 65">
            <a:extLst>
              <a:ext uri="{FF2B5EF4-FFF2-40B4-BE49-F238E27FC236}">
                <a16:creationId xmlns:a16="http://schemas.microsoft.com/office/drawing/2014/main" id="{D7986C06-9ED8-4D42-9918-93B03F95ADC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483100"/>
            <a:ext cx="741363" cy="484188"/>
            <a:chOff x="912" y="3600"/>
            <a:chExt cx="384" cy="192"/>
          </a:xfrm>
        </p:grpSpPr>
        <p:sp>
          <p:nvSpPr>
            <p:cNvPr id="38955" name="Text Box 66">
              <a:extLst>
                <a:ext uri="{FF2B5EF4-FFF2-40B4-BE49-F238E27FC236}">
                  <a16:creationId xmlns:a16="http://schemas.microsoft.com/office/drawing/2014/main" id="{960CF881-2F14-47A5-A0AF-6A9954FFB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00"/>
              <a:ext cx="38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d</a:t>
              </a:r>
            </a:p>
          </p:txBody>
        </p:sp>
        <p:sp>
          <p:nvSpPr>
            <p:cNvPr id="38956" name="Rectangle 67">
              <a:extLst>
                <a:ext uri="{FF2B5EF4-FFF2-40B4-BE49-F238E27FC236}">
                  <a16:creationId xmlns:a16="http://schemas.microsoft.com/office/drawing/2014/main" id="{83B7855B-C7BB-4A91-ADAC-5D95E8925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600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p:cxnSp>
        <p:nvCxnSpPr>
          <p:cNvPr id="38947" name="AutoShape 68">
            <a:extLst>
              <a:ext uri="{FF2B5EF4-FFF2-40B4-BE49-F238E27FC236}">
                <a16:creationId xmlns:a16="http://schemas.microsoft.com/office/drawing/2014/main" id="{C80F72FC-1156-4BAA-AC3C-56A54ABA21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27613" y="3711575"/>
            <a:ext cx="2516187" cy="860425"/>
          </a:xfrm>
          <a:prstGeom prst="curvedConnector3">
            <a:avLst>
              <a:gd name="adj1" fmla="val 9482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8" name="AutoShape 69">
            <a:extLst>
              <a:ext uri="{FF2B5EF4-FFF2-40B4-BE49-F238E27FC236}">
                <a16:creationId xmlns:a16="http://schemas.microsoft.com/office/drawing/2014/main" id="{6E28C451-63B1-4DF1-911A-AC44ADB9C09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971800" y="3033713"/>
            <a:ext cx="2146300" cy="1538287"/>
          </a:xfrm>
          <a:prstGeom prst="curvedConnector3">
            <a:avLst>
              <a:gd name="adj1" fmla="val 10066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9" name="AutoShape 70">
            <a:extLst>
              <a:ext uri="{FF2B5EF4-FFF2-40B4-BE49-F238E27FC236}">
                <a16:creationId xmlns:a16="http://schemas.microsoft.com/office/drawing/2014/main" id="{F365AF21-BEF7-44FB-B377-CDD3CAF5B6B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1066800" y="2686050"/>
            <a:ext cx="3960813" cy="1885950"/>
          </a:xfrm>
          <a:prstGeom prst="curvedConnector3">
            <a:avLst>
              <a:gd name="adj1" fmla="val 10011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0" name="AutoShape 71">
            <a:extLst>
              <a:ext uri="{FF2B5EF4-FFF2-40B4-BE49-F238E27FC236}">
                <a16:creationId xmlns:a16="http://schemas.microsoft.com/office/drawing/2014/main" id="{FDB2ACE0-458B-4E65-AB0C-34340E14295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366419" y="3706019"/>
            <a:ext cx="1223962" cy="508000"/>
          </a:xfrm>
          <a:prstGeom prst="curvedConnector3">
            <a:avLst>
              <a:gd name="adj1" fmla="val 907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1" name="Text Box 72">
            <a:extLst>
              <a:ext uri="{FF2B5EF4-FFF2-40B4-BE49-F238E27FC236}">
                <a16:creationId xmlns:a16="http://schemas.microsoft.com/office/drawing/2014/main" id="{9658C0AE-4DD3-426F-AF85-C000BE1D0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089525"/>
            <a:ext cx="2317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ARRAY  lexemes</a:t>
            </a:r>
          </a:p>
        </p:txBody>
      </p:sp>
      <p:sp>
        <p:nvSpPr>
          <p:cNvPr id="38952" name="Line 74">
            <a:extLst>
              <a:ext uri="{FF2B5EF4-FFF2-40B4-BE49-F238E27FC236}">
                <a16:creationId xmlns:a16="http://schemas.microsoft.com/office/drawing/2014/main" id="{3B122F46-8280-466F-B6EC-AF23EF666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2463" y="4483100"/>
            <a:ext cx="185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3" name="Line 75">
            <a:extLst>
              <a:ext uri="{FF2B5EF4-FFF2-40B4-BE49-F238E27FC236}">
                <a16:creationId xmlns:a16="http://schemas.microsoft.com/office/drawing/2014/main" id="{CDB4F50D-BBB9-4B8D-A34E-83A8B0776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2463" y="4967288"/>
            <a:ext cx="185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4" name="Text Box 76">
            <a:extLst>
              <a:ext uri="{FF2B5EF4-FFF2-40B4-BE49-F238E27FC236}">
                <a16:creationId xmlns:a16="http://schemas.microsoft.com/office/drawing/2014/main" id="{D140B5BE-D0E0-4A46-B98B-24F64B0F3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1949450"/>
            <a:ext cx="371475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0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1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4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D00FA2C-BB3C-4E49-BF77-EE6D8522DE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2211840"/>
              <a:ext cx="7912080" cy="3091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D00FA2C-BB3C-4E49-BF77-EE6D8522DE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440" y="2202480"/>
                <a:ext cx="7930800" cy="3110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613AAFE-D8D2-4F60-9C65-02DA84978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45"/>
    </mc:Choice>
    <mc:Fallback xmlns="">
      <p:transition spd="slow" advTm="114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F1EA3A9-ACB7-4E33-970F-E0C60D5A7E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带有符号表功能的词法分析器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028A9F2-E971-4AD0-B485-B762E75C8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="1"/>
              <a:t>int </a:t>
            </a:r>
            <a:r>
              <a:rPr lang="en-US" altLang="zh-CN" sz="2000"/>
              <a:t>lexan()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char lexbuf[100];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char c;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000"/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while (1) 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zh-CN" altLang="en-US" sz="2000"/>
              <a:t>从输入字符序列读取一个字符，保存到</a:t>
            </a:r>
            <a:r>
              <a:rPr lang="en-US" altLang="zh-CN" sz="2000"/>
              <a:t>c;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if </a:t>
            </a:r>
            <a:r>
              <a:rPr lang="en-US" altLang="zh-CN" sz="2000"/>
              <a:t>(c == ‘ ‘ || c == ‘\t’) 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else if</a:t>
            </a:r>
            <a:r>
              <a:rPr lang="en-US" altLang="zh-CN" sz="2000"/>
              <a:t> (c == ‘\n’) lineno++;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else if</a:t>
            </a:r>
            <a:r>
              <a:rPr lang="en-US" altLang="zh-CN" sz="2000"/>
              <a:t> (isdigit(c)) 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tokenval = c</a:t>
            </a:r>
            <a:r>
              <a:rPr lang="zh-CN" altLang="en-US" sz="2000"/>
              <a:t>及后续数字组成的数值</a:t>
            </a:r>
            <a:r>
              <a:rPr lang="en-US" altLang="zh-CN" sz="2000"/>
              <a:t>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return NUM;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}</a:t>
            </a:r>
            <a:endParaRPr lang="en-US" altLang="zh-CN" sz="20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2424F47-EE01-423F-A45C-49A24D860A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8200" y="3465360"/>
              <a:ext cx="93960" cy="2192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2424F47-EE01-423F-A45C-49A24D860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8840" y="3456000"/>
                <a:ext cx="112680" cy="2211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4959385-0EF3-4EC2-88AA-36B4512EC3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2"/>
    </mc:Choice>
    <mc:Fallback xmlns="">
      <p:transition spd="slow" advTm="9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030C5D2-6862-4C16-B9A7-7D42621AD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带有符号表功能的词法分析器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6889849-5874-4B2C-A4A4-B65C8B206C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else if</a:t>
            </a:r>
            <a:r>
              <a:rPr lang="en-US" altLang="zh-CN" sz="2000"/>
              <a:t> (isalpha(c)) 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</a:t>
            </a:r>
            <a:r>
              <a:rPr lang="zh-CN" altLang="en-US" sz="2000"/>
              <a:t>将</a:t>
            </a:r>
            <a:r>
              <a:rPr lang="en-US" altLang="zh-CN" sz="2000"/>
              <a:t>c</a:t>
            </a:r>
            <a:r>
              <a:rPr lang="zh-CN" altLang="en-US" sz="2000"/>
              <a:t>及后续字母、数字放入</a:t>
            </a:r>
            <a:r>
              <a:rPr lang="en-US" altLang="zh-CN" sz="2000"/>
              <a:t>lexbuf;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p = lookup(lexbuf);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if (p = 0) 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	p = insert(lexbuf, ID);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tokenval = p;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return </a:t>
            </a:r>
            <a:r>
              <a:rPr lang="zh-CN" altLang="en-US" sz="2000"/>
              <a:t>符号表项</a:t>
            </a:r>
            <a:r>
              <a:rPr lang="en-US" altLang="zh-CN" sz="2000"/>
              <a:t>p</a:t>
            </a:r>
            <a:r>
              <a:rPr lang="zh-CN" altLang="en-US" sz="2000"/>
              <a:t>的</a:t>
            </a:r>
            <a:r>
              <a:rPr lang="en-US" altLang="zh-CN" sz="2000"/>
              <a:t>token</a:t>
            </a:r>
            <a:r>
              <a:rPr lang="zh-CN" altLang="en-US" sz="2000"/>
              <a:t>值</a:t>
            </a:r>
            <a:r>
              <a:rPr lang="en-US" altLang="zh-CN" sz="2000"/>
              <a:t>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} </a:t>
            </a:r>
            <a:r>
              <a:rPr lang="en-US" altLang="zh-CN" sz="2000" b="1"/>
              <a:t>else</a:t>
            </a:r>
            <a:r>
              <a:rPr lang="en-US" altLang="zh-CN" sz="2000"/>
              <a:t> 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tokenval = NONE;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return </a:t>
            </a:r>
            <a:r>
              <a:rPr lang="zh-CN" altLang="en-US" sz="2000"/>
              <a:t>字符</a:t>
            </a:r>
            <a:r>
              <a:rPr lang="en-US" altLang="zh-CN" sz="2000"/>
              <a:t>c</a:t>
            </a:r>
            <a:r>
              <a:rPr lang="zh-CN" altLang="en-US" sz="2000"/>
              <a:t>对应的整数</a:t>
            </a:r>
            <a:r>
              <a:rPr lang="en-US" altLang="zh-CN" sz="2000"/>
              <a:t>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  <a:endParaRPr lang="en-US" altLang="zh-CN" sz="20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EDE8663-9CCC-4889-A7F4-5431476D13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5440" y="849600"/>
              <a:ext cx="7456680" cy="3621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EDE8663-9CCC-4889-A7F4-5431476D1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6080" y="840240"/>
                <a:ext cx="7475400" cy="3640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85C79CC-61E7-4B30-8DF0-FEC6D39E25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50"/>
    </mc:Choice>
    <mc:Fallback xmlns="">
      <p:transition spd="slow" advTm="238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7341</TotalTime>
  <Words>1376</Words>
  <Application>Microsoft Office PowerPoint</Application>
  <PresentationFormat>全屏显示(4:3)</PresentationFormat>
  <Paragraphs>204</Paragraphs>
  <Slides>15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隶书</vt:lpstr>
      <vt:lpstr>宋体</vt:lpstr>
      <vt:lpstr>Tahoma</vt:lpstr>
      <vt:lpstr>Times New Roman</vt:lpstr>
      <vt:lpstr>Wingdings</vt:lpstr>
      <vt:lpstr>Blends</vt:lpstr>
      <vt:lpstr>词法分析预习要点</vt:lpstr>
      <vt:lpstr>2.6 词法分析</vt:lpstr>
      <vt:lpstr>2.6.4  词法分析器接口</vt:lpstr>
      <vt:lpstr>2.6.5  词法分析器程序</vt:lpstr>
      <vt:lpstr>词法分析器程序（续）</vt:lpstr>
      <vt:lpstr>2.7 符号表</vt:lpstr>
      <vt:lpstr>2.7.3  一种实现方式</vt:lpstr>
      <vt:lpstr>带有符号表功能的词法分析器</vt:lpstr>
      <vt:lpstr>带有符号表功能的词法分析器</vt:lpstr>
      <vt:lpstr>Lcc的符号表</vt:lpstr>
      <vt:lpstr>字符串管理</vt:lpstr>
      <vt:lpstr>字符串管理</vt:lpstr>
      <vt:lpstr>符号表</vt:lpstr>
      <vt:lpstr>符号表</vt:lpstr>
      <vt:lpstr>符号表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819</cp:revision>
  <dcterms:created xsi:type="dcterms:W3CDTF">2003-06-05T11:51:39Z</dcterms:created>
  <dcterms:modified xsi:type="dcterms:W3CDTF">2020-09-26T03:21:03Z</dcterms:modified>
</cp:coreProperties>
</file>